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4355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044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3837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741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386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5708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319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9580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874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24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3914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2F94-3F38-4209-AB27-64980B81C053}" type="datetimeFigureOut">
              <a:rPr lang="en-CA" smtClean="0"/>
              <a:t>2020-11-09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5FBD2-D4F7-4BFA-9EA4-6BE8D12F8CE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8474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CDB38CF-A1B5-4D5A-8FA4-3953D1181723}"/>
              </a:ext>
            </a:extLst>
          </p:cNvPr>
          <p:cNvSpPr txBox="1"/>
          <p:nvPr/>
        </p:nvSpPr>
        <p:spPr>
          <a:xfrm>
            <a:off x="114300" y="171450"/>
            <a:ext cx="5648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u="sng" dirty="0">
                <a:solidFill>
                  <a:schemeClr val="accent1">
                    <a:lumMod val="50000"/>
                  </a:schemeClr>
                </a:solidFill>
              </a:rPr>
              <a:t>Graphing in Economics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3BBC20-E587-4E2D-838B-4FDCDF2EE5DA}"/>
              </a:ext>
            </a:extLst>
          </p:cNvPr>
          <p:cNvSpPr txBox="1"/>
          <p:nvPr/>
        </p:nvSpPr>
        <p:spPr>
          <a:xfrm>
            <a:off x="485775" y="1857374"/>
            <a:ext cx="36385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000" b="1" dirty="0">
                <a:solidFill>
                  <a:schemeClr val="accent1">
                    <a:lumMod val="50000"/>
                  </a:schemeClr>
                </a:solidFill>
              </a:rPr>
              <a:t>Merging onto the highway: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ED9A9-2BD2-48AC-B07F-BAC6075348DE}"/>
              </a:ext>
            </a:extLst>
          </p:cNvPr>
          <p:cNvSpPr txBox="1"/>
          <p:nvPr/>
        </p:nvSpPr>
        <p:spPr>
          <a:xfrm>
            <a:off x="571500" y="3030973"/>
            <a:ext cx="35266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What is this graph telling us?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Which way should we shift the curve?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What policies could we enact to change the pricing?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How would this impact the economy?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6EB4473-78CB-4EC2-802B-ECB4A644C803}"/>
              </a:ext>
            </a:extLst>
          </p:cNvPr>
          <p:cNvSpPr/>
          <p:nvPr/>
        </p:nvSpPr>
        <p:spPr>
          <a:xfrm>
            <a:off x="495300" y="1828799"/>
            <a:ext cx="3638549" cy="4486275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1B8F7D-A63F-47C0-B280-24D63FEA6439}"/>
              </a:ext>
            </a:extLst>
          </p:cNvPr>
          <p:cNvSpPr txBox="1"/>
          <p:nvPr/>
        </p:nvSpPr>
        <p:spPr>
          <a:xfrm rot="480000">
            <a:off x="5697441" y="352742"/>
            <a:ext cx="41814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dirty="0">
                <a:solidFill>
                  <a:schemeClr val="bg1"/>
                </a:solidFill>
              </a:rPr>
              <a:t>  </a:t>
            </a:r>
            <a:r>
              <a:rPr lang="en-CA" sz="2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But first, where </a:t>
            </a:r>
          </a:p>
          <a:p>
            <a:r>
              <a:rPr lang="en-CA" sz="28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  are my keys?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A443BC-5847-4BE2-9822-069B9AFA5142}"/>
              </a:ext>
            </a:extLst>
          </p:cNvPr>
          <p:cNvCxnSpPr>
            <a:cxnSpLocks/>
          </p:cNvCxnSpPr>
          <p:nvPr/>
        </p:nvCxnSpPr>
        <p:spPr>
          <a:xfrm rot="10800000" flipH="1">
            <a:off x="4505324" y="171450"/>
            <a:ext cx="657226" cy="3967162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7FF2DFC-F215-4909-8F3E-4E3959664365}"/>
              </a:ext>
            </a:extLst>
          </p:cNvPr>
          <p:cNvCxnSpPr/>
          <p:nvPr/>
        </p:nvCxnSpPr>
        <p:spPr>
          <a:xfrm>
            <a:off x="4533899" y="4114800"/>
            <a:ext cx="4019551" cy="228600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9A94B71-F9D6-4F12-A77C-6F15351B6DB9}"/>
              </a:ext>
            </a:extLst>
          </p:cNvPr>
          <p:cNvSpPr txBox="1"/>
          <p:nvPr/>
        </p:nvSpPr>
        <p:spPr>
          <a:xfrm rot="600000">
            <a:off x="5068788" y="1476881"/>
            <a:ext cx="39100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Where is zero?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Which axis is dependent?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How does a curve get plotted?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What is the slope of a curve?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400" b="1" dirty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What does it mean when lines cross?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A35553-84EA-4951-930A-FDC88CDCDD7E}"/>
              </a:ext>
            </a:extLst>
          </p:cNvPr>
          <p:cNvSpPr txBox="1"/>
          <p:nvPr/>
        </p:nvSpPr>
        <p:spPr>
          <a:xfrm>
            <a:off x="0" y="6548050"/>
            <a:ext cx="24098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>
                <a:solidFill>
                  <a:schemeClr val="bg1"/>
                </a:solidFill>
              </a:rPr>
              <a:t>(Clipart from MS PowerPoint)</a:t>
            </a:r>
          </a:p>
        </p:txBody>
      </p:sp>
    </p:spTree>
    <p:extLst>
      <p:ext uri="{BB962C8B-B14F-4D97-AF65-F5344CB8AC3E}">
        <p14:creationId xmlns:p14="http://schemas.microsoft.com/office/powerpoint/2010/main" val="94794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88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Gibson, Megan K</dc:creator>
  <cp:lastModifiedBy>Gibson, Megan K</cp:lastModifiedBy>
  <cp:revision>5</cp:revision>
  <dcterms:created xsi:type="dcterms:W3CDTF">2020-11-09T20:45:07Z</dcterms:created>
  <dcterms:modified xsi:type="dcterms:W3CDTF">2020-11-09T21:22:42Z</dcterms:modified>
</cp:coreProperties>
</file>