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sldIdLst>
    <p:sldId id="257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9DBF9-68C4-40DA-9F19-96857E23E28F}" type="datetimeFigureOut">
              <a:rPr lang="en-CA" smtClean="0"/>
              <a:t>2021-01-11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53991-50D3-4E5C-A2B6-86AE27EE97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96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type of meeting set up is this?
https://www.polleverywhere.com/multiple_choice_polls/ntZ5AxAgqEkpw50O6TFie?flow=Default&amp;onscreen=persist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53991-50D3-4E5C-A2B6-86AE27EE97A4}" type="slidenum">
              <a:rPr lang="en-CA" smtClean="0"/>
              <a:t>2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CB6D1-1B09-4A5B-BA07-379EB1F2A5A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92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Meeting Style Set-Ups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54DCD7-1ABB-4E94-8CDE-784EBF6369C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1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31665c2-4d0d-475b-ba2a-77d8168c7d4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18</TotalTime>
  <Words>42</Words>
  <Application>Microsoft Office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Avenir Next LT Pro</vt:lpstr>
      <vt:lpstr>Avenir Next LT Pro Light</vt:lpstr>
      <vt:lpstr>Calibri</vt:lpstr>
      <vt:lpstr>Garamond</vt:lpstr>
      <vt:lpstr>SavonVTI</vt:lpstr>
      <vt:lpstr>Meeting Style Set-Ups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Style Set-Ups</dc:title>
  <dc:creator>Kim Ball</dc:creator>
  <cp:lastModifiedBy>Kim Ball</cp:lastModifiedBy>
  <cp:revision>3</cp:revision>
  <dcterms:created xsi:type="dcterms:W3CDTF">2021-01-11T19:43:13Z</dcterms:created>
  <dcterms:modified xsi:type="dcterms:W3CDTF">2021-01-11T20:06:40Z</dcterms:modified>
</cp:coreProperties>
</file>