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4998-FFD9-4D5B-B430-0184C37B9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B0163-1F0F-40D4-B893-7174862D8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50B22-85D1-4D60-A58B-ECC77CC8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8F748-53E5-43D8-8911-754FED4C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5C96D-C272-4439-A437-A112C527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15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7E21-F635-40E8-BED2-7ABD4CA3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24676-1306-4AFD-81E5-0AEBBA742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B032-E194-46B4-87E8-34C32EA8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D2B91-B7CA-4EDE-9273-0DACCA35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E16E-E025-4BF9-82FD-935BB5CF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82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24D3B-9DED-4612-ABCD-B477323A6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4645C-D5E6-414A-B0BE-BADBA66A7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41FCB-F1E9-428C-BB53-4DA16A42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2F81-CC95-4D62-AEE0-FCB05986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1BEAB-67D2-4AD1-8AC4-D60F8027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60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2F0E-9BB0-4502-AB57-54F6F61D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F395-11EB-47F4-82E0-E9EB7D87F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52917-BAC7-47FC-97B9-27A72062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E1D5-FE66-494D-A3F8-1B88435B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8B1F-9C92-4630-AF54-F3C9B6FC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65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2DF9-B02C-4B10-A900-2EB494EE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8B05E-831C-47D8-8428-5A3656E4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90DC4-235F-4528-9C66-6BD04AB6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28C57-0F20-4ACE-AF9F-2311D92B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124A4-73DA-46B0-BDAE-9ED76B3A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04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378E-22F2-47EB-A670-EF186C30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3D92-A899-49DF-9B43-3C8498687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C1C7B-7F10-4B3A-A717-8B1C7C77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3B96F-9C90-48FA-A345-244E99B5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4857B-0E97-4C78-B5C0-77D68372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278D8-AD46-45B1-B359-405D7409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2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C117-B678-4147-A3C4-063E8D4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0B037-AC89-4A15-966C-4184F4CB4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4B360-C336-4219-A178-D2B0420E5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334B1-A4A4-4D58-B404-EEE95B38B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49DBF-55A9-4BEB-B2AF-02F5F04E8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A4022-8708-43CC-A3A4-C217E701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31000-5BFF-4D65-BA42-A0FD94D3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17C34-9298-4185-934C-94BF1813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67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5D91-F39F-466D-AF96-DCBC3628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5C010-3DEE-4C1F-B30B-AC3C80B2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F1CE8-277B-45CA-927C-2DAB0A7A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7B6B3-5BBC-44D0-BCDE-5CCC63AF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4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99A66-FE1A-4EA3-8690-D9EE21B9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4F4E3-F5DA-40DC-B770-AFCECD57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AE3D0-F637-4B2B-B7C1-1EA275F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2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3896-BD3A-4665-97CF-694EC43A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C672E-F191-4AFC-AF1F-C6161BD4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74A36-E402-4720-B0B5-634E69C1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B36A7-1FC5-4A29-8E09-86075BD4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63132-D64B-4B5F-A79B-F077EDAA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A54FC-D67E-4A34-8F90-AD5A6216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46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C053-FE30-41E7-9771-7BF8F626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4C36E-5A11-471D-9E24-F9522163C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A5462-1882-4D7D-919C-7542A4A7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145B-4426-41F2-A9EB-E6892AC2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1F0DC-7645-4516-BB8E-34FECF63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C22EB-C90E-4ECA-B0F1-9D7A42B5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7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E26A0-398F-47DA-9818-393353E1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CE15-9DFD-46B2-8167-B4596B64F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EB8B-1BE6-4363-ADA1-E4337FEFC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1D5A-6EFB-43CE-A262-FD115777052A}" type="datetimeFigureOut">
              <a:rPr lang="en-CA" smtClean="0"/>
              <a:t>2021-01-29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7DBB7-DD27-4064-8A85-B3C07E312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EA70-0681-4498-8E0B-CF2ACE09E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1EC3-E7C3-4D6B-91FC-F07717BE23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4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imetoseedreamzz.blogspot.com/2011/04/learning-saga.html" TargetMode="External"/><Relationship Id="rId3" Type="http://schemas.openxmlformats.org/officeDocument/2006/relationships/hyperlink" Target="https://news.euspert.com/suffering-panic-attacks-behind-wheel-10-tips-help-overcome-fear-driving/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72959997@N00/9780548294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2D82-CAEE-4FFA-BBAB-E70C7DB5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2" y="365125"/>
            <a:ext cx="10515600" cy="1325563"/>
          </a:xfrm>
        </p:spPr>
        <p:txBody>
          <a:bodyPr/>
          <a:lstStyle/>
          <a:p>
            <a:r>
              <a:rPr lang="en-CA" sz="4000" b="1" i="1" dirty="0"/>
              <a:t>Metaphor –</a:t>
            </a:r>
            <a:r>
              <a:rPr lang="en-CA" b="1" i="1" dirty="0"/>
              <a:t> </a:t>
            </a:r>
            <a:r>
              <a:rPr lang="en-CA" sz="4000" b="1" i="1" dirty="0"/>
              <a:t>Who’s Driving As You’re Cruising Through This Course?</a:t>
            </a:r>
            <a:endParaRPr lang="en-CA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6DC39-3B2F-4057-B155-D93DD1A28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5661" y="1960562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D8BED-AEC1-41D2-AA43-8392FDB84D50}"/>
              </a:ext>
            </a:extLst>
          </p:cNvPr>
          <p:cNvSpPr txBox="1"/>
          <p:nvPr/>
        </p:nvSpPr>
        <p:spPr>
          <a:xfrm>
            <a:off x="279472" y="6311900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5" tooltip="https://www.flickr.com/photos/72959997@N00/9780548294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6" tooltip="https://creativecommons.org/licenses/by-nc-nd/3.0/"/>
              </a:rPr>
              <a:t>CC BY-NC-ND</a:t>
            </a:r>
            <a:endParaRPr lang="en-CA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004BB5-1F30-42B5-ACEA-E2CFFF07C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619850">
            <a:off x="9853143" y="393738"/>
            <a:ext cx="1743292" cy="171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171459-891A-4946-B20C-A4B86F3ED284}"/>
              </a:ext>
            </a:extLst>
          </p:cNvPr>
          <p:cNvSpPr txBox="1"/>
          <p:nvPr/>
        </p:nvSpPr>
        <p:spPr>
          <a:xfrm>
            <a:off x="9019814" y="53581"/>
            <a:ext cx="3409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8" tooltip="http://timetoseedreamzz.blogspot.com/2011/04/learning-saga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6" tooltip="https://creativecommons.org/licenses/by-nc-nd/3.0/"/>
              </a:rPr>
              <a:t>CC BY-NC-ND</a:t>
            </a:r>
            <a:endParaRPr lang="en-CA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70C19-9411-4B43-83F0-B6792210C672}"/>
              </a:ext>
            </a:extLst>
          </p:cNvPr>
          <p:cNvSpPr txBox="1"/>
          <p:nvPr/>
        </p:nvSpPr>
        <p:spPr>
          <a:xfrm>
            <a:off x="4870334" y="2418603"/>
            <a:ext cx="6726426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b="1" dirty="0"/>
              <a:t>Inspired by like Driving a Car exercise</a:t>
            </a:r>
          </a:p>
          <a:p>
            <a:endParaRPr lang="en-CA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Providing quality course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Creating a clear road map for success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Opportunities to practice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Gently guiding and correcting along the 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Testing understanding and application of 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Passing the course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/>
              <a:t>Now you are “licenced to keep learning and practicing”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988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Metaphor – Who’s Driving As You’re Cruising Through This Course?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Pearson, Anne</dc:creator>
  <cp:lastModifiedBy>Pearson, Anne</cp:lastModifiedBy>
  <cp:revision>2</cp:revision>
  <dcterms:created xsi:type="dcterms:W3CDTF">2021-01-29T20:10:36Z</dcterms:created>
  <dcterms:modified xsi:type="dcterms:W3CDTF">2021-01-29T20:18:55Z</dcterms:modified>
</cp:coreProperties>
</file>