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972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6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6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4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0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8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9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9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0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7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8E916-4D16-4ADA-843B-9A57264B589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C552E-D8D8-498B-A98D-0817F19AB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val 70"/>
          <p:cNvSpPr/>
          <p:nvPr/>
        </p:nvSpPr>
        <p:spPr>
          <a:xfrm>
            <a:off x="576608" y="404683"/>
            <a:ext cx="10992051" cy="6545179"/>
          </a:xfrm>
          <a:prstGeom prst="ellipse">
            <a:avLst/>
          </a:prstGeom>
          <a:solidFill>
            <a:schemeClr val="accent1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97712" y="318978"/>
            <a:ext cx="2679404" cy="949840"/>
          </a:xfrm>
          <a:prstGeom prst="roundRect">
            <a:avLst/>
          </a:prstGeom>
          <a:solidFill>
            <a:srgbClr val="E5097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Positive and Appreciative Leadership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35521" y="368595"/>
            <a:ext cx="2587255" cy="85060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How can we create conditions for well-being in education?</a:t>
            </a:r>
            <a:endParaRPr lang="en-US" sz="14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977116" y="793898"/>
            <a:ext cx="19584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7234290" y="1933060"/>
            <a:ext cx="3159772" cy="7726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Positive relationships with self, others, and organizations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58949" y="1942213"/>
            <a:ext cx="2580167" cy="7726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Positive education: Elements of well-being 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0" name="Straight Arrow Connector 19"/>
          <p:cNvCxnSpPr>
            <a:stCxn id="5" idx="2"/>
            <a:endCxn id="14" idx="0"/>
          </p:cNvCxnSpPr>
          <p:nvPr/>
        </p:nvCxnSpPr>
        <p:spPr>
          <a:xfrm flipH="1">
            <a:off x="2449033" y="1219200"/>
            <a:ext cx="3780116" cy="723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8" idx="0"/>
          </p:cNvCxnSpPr>
          <p:nvPr/>
        </p:nvCxnSpPr>
        <p:spPr>
          <a:xfrm>
            <a:off x="6229149" y="1219200"/>
            <a:ext cx="2585027" cy="713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382774" y="2949957"/>
            <a:ext cx="1905802" cy="45238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76972" y="3619735"/>
            <a:ext cx="1905802" cy="45238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Achievement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602941" y="4907956"/>
            <a:ext cx="1905802" cy="45238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Emotions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5499410" y="2989753"/>
            <a:ext cx="2667112" cy="45238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Awareness &amp; Mindfulness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355875" y="3025981"/>
            <a:ext cx="2639682" cy="45238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Appreciative Inquiry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8166522" y="5792431"/>
            <a:ext cx="2639682" cy="45238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quality connections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5775158" y="4356803"/>
            <a:ext cx="2598423" cy="45238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Strengths of character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8705738" y="4072758"/>
            <a:ext cx="3376647" cy="71160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Theory U: Awareness in Leadership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14" idx="2"/>
            <a:endCxn id="25" idx="0"/>
          </p:cNvCxnSpPr>
          <p:nvPr/>
        </p:nvCxnSpPr>
        <p:spPr>
          <a:xfrm>
            <a:off x="2449033" y="2714846"/>
            <a:ext cx="886642" cy="23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4" idx="2"/>
            <a:endCxn id="27" idx="0"/>
          </p:cNvCxnSpPr>
          <p:nvPr/>
        </p:nvCxnSpPr>
        <p:spPr>
          <a:xfrm flipH="1">
            <a:off x="1429873" y="2714846"/>
            <a:ext cx="1019160" cy="904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4" idx="2"/>
            <a:endCxn id="28" idx="0"/>
          </p:cNvCxnSpPr>
          <p:nvPr/>
        </p:nvCxnSpPr>
        <p:spPr>
          <a:xfrm>
            <a:off x="2449033" y="2714846"/>
            <a:ext cx="106809" cy="2193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2"/>
            <a:endCxn id="29" idx="0"/>
          </p:cNvCxnSpPr>
          <p:nvPr/>
        </p:nvCxnSpPr>
        <p:spPr>
          <a:xfrm flipH="1">
            <a:off x="6832966" y="2705693"/>
            <a:ext cx="1981210" cy="284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  <a:endCxn id="36" idx="0"/>
          </p:cNvCxnSpPr>
          <p:nvPr/>
        </p:nvCxnSpPr>
        <p:spPr>
          <a:xfrm flipH="1">
            <a:off x="7074370" y="2705693"/>
            <a:ext cx="1739806" cy="1651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2"/>
            <a:endCxn id="30" idx="1"/>
          </p:cNvCxnSpPr>
          <p:nvPr/>
        </p:nvCxnSpPr>
        <p:spPr>
          <a:xfrm>
            <a:off x="8814176" y="2705693"/>
            <a:ext cx="541699" cy="546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8" idx="2"/>
            <a:endCxn id="38" idx="1"/>
          </p:cNvCxnSpPr>
          <p:nvPr/>
        </p:nvCxnSpPr>
        <p:spPr>
          <a:xfrm flipH="1">
            <a:off x="8705738" y="2705693"/>
            <a:ext cx="108438" cy="1722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8" idx="2"/>
            <a:endCxn id="31" idx="1"/>
          </p:cNvCxnSpPr>
          <p:nvPr/>
        </p:nvCxnSpPr>
        <p:spPr>
          <a:xfrm flipH="1">
            <a:off x="8166522" y="2705693"/>
            <a:ext cx="647654" cy="3312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276227" y="521492"/>
            <a:ext cx="1360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Seeks to answer</a:t>
            </a:r>
            <a:endParaRPr lang="en-US" sz="1400" dirty="0"/>
          </a:p>
        </p:txBody>
      </p:sp>
      <p:sp>
        <p:nvSpPr>
          <p:cNvPr id="80" name="Rectangle 79"/>
          <p:cNvSpPr/>
          <p:nvPr/>
        </p:nvSpPr>
        <p:spPr>
          <a:xfrm>
            <a:off x="1716685" y="5013546"/>
            <a:ext cx="8677376" cy="16381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hrough an intersectional lens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 rot="20909680">
            <a:off x="2910887" y="1361355"/>
            <a:ext cx="2127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By examining and applying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 rot="905525">
            <a:off x="6706974" y="1414359"/>
            <a:ext cx="2327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By facilitating and developing</a:t>
            </a:r>
            <a:endParaRPr lang="en-US" sz="1400" dirty="0"/>
          </a:p>
        </p:txBody>
      </p:sp>
      <p:cxnSp>
        <p:nvCxnSpPr>
          <p:cNvPr id="84" name="Straight Arrow Connector 83"/>
          <p:cNvCxnSpPr>
            <a:stCxn id="14" idx="3"/>
          </p:cNvCxnSpPr>
          <p:nvPr/>
        </p:nvCxnSpPr>
        <p:spPr>
          <a:xfrm flipV="1">
            <a:off x="3739116" y="2319376"/>
            <a:ext cx="3495174" cy="9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29" idx="1"/>
          </p:cNvCxnSpPr>
          <p:nvPr/>
        </p:nvCxnSpPr>
        <p:spPr>
          <a:xfrm flipH="1" flipV="1">
            <a:off x="4288576" y="3167290"/>
            <a:ext cx="1210834" cy="48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6" idx="1"/>
            <a:endCxn id="27" idx="3"/>
          </p:cNvCxnSpPr>
          <p:nvPr/>
        </p:nvCxnSpPr>
        <p:spPr>
          <a:xfrm flipH="1" flipV="1">
            <a:off x="2382774" y="3845929"/>
            <a:ext cx="3392384" cy="737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 flipV="1">
            <a:off x="3335675" y="3414909"/>
            <a:ext cx="4828364" cy="2602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29" idx="2"/>
          </p:cNvCxnSpPr>
          <p:nvPr/>
        </p:nvCxnSpPr>
        <p:spPr>
          <a:xfrm flipH="1">
            <a:off x="3498698" y="3442140"/>
            <a:ext cx="3334268" cy="1692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3"/>
            <a:endCxn id="38" idx="0"/>
          </p:cNvCxnSpPr>
          <p:nvPr/>
        </p:nvCxnSpPr>
        <p:spPr>
          <a:xfrm>
            <a:off x="8166522" y="3215947"/>
            <a:ext cx="2227540" cy="856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36" idx="0"/>
          </p:cNvCxnSpPr>
          <p:nvPr/>
        </p:nvCxnSpPr>
        <p:spPr>
          <a:xfrm>
            <a:off x="3739116" y="2328529"/>
            <a:ext cx="3335254" cy="2028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30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286079184748A24A89F0E04CBC54" ma:contentTypeVersion="12" ma:contentTypeDescription="Create a new document." ma:contentTypeScope="" ma:versionID="b905aab796a53ab68c04d3d56b222ce7">
  <xsd:schema xmlns:xsd="http://www.w3.org/2001/XMLSchema" xmlns:xs="http://www.w3.org/2001/XMLSchema" xmlns:p="http://schemas.microsoft.com/office/2006/metadata/properties" xmlns:ns3="b5255efb-4973-400d-aee7-e6929ecd1cce" xmlns:ns4="a4734ec0-5d20-40c2-be89-deae25cddb48" targetNamespace="http://schemas.microsoft.com/office/2006/metadata/properties" ma:root="true" ma:fieldsID="625978e3c22be9e9e4135fedf2eaf316" ns3:_="" ns4:_="">
    <xsd:import namespace="b5255efb-4973-400d-aee7-e6929ecd1cce"/>
    <xsd:import namespace="a4734ec0-5d20-40c2-be89-deae25cddb48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255efb-4973-400d-aee7-e6929ecd1cce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34ec0-5d20-40c2-be89-deae25cddb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57601F-554A-4CE2-AF6E-772CBEDDC1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255efb-4973-400d-aee7-e6929ecd1cce"/>
    <ds:schemaRef ds:uri="a4734ec0-5d20-40c2-be89-deae25cddb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00DCF1-196D-447B-996C-E1B1824533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C28A1F-2C16-4DF7-8509-E1268D1A19CC}">
  <ds:schemaRefs>
    <ds:schemaRef ds:uri="http://schemas.openxmlformats.org/package/2006/metadata/core-properties"/>
    <ds:schemaRef ds:uri="b5255efb-4973-400d-aee7-e6929ecd1c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4734ec0-5d20-40c2-be89-deae25cddb48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>Trent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MacIsaac</dc:creator>
  <cp:lastModifiedBy>Kate MacIsaac</cp:lastModifiedBy>
  <cp:revision>8</cp:revision>
  <dcterms:created xsi:type="dcterms:W3CDTF">2021-05-10T14:37:35Z</dcterms:created>
  <dcterms:modified xsi:type="dcterms:W3CDTF">2021-05-10T18:36:38Z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0x0101003105286079184748A24A89F0E04CBC54</vt:lpwstr>
  </property>
</Properties>
</file>