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6/22/2021</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68790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64660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72566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1805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9314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7527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5072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76661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23285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075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6/22/2021</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4455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6/22/2021</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64246069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creativecommons.org/licenses/by-nc-sa/3.0/" TargetMode="External"/><Relationship Id="rId3" Type="http://schemas.openxmlformats.org/officeDocument/2006/relationships/hyperlink" Target="https://urbanempire.gamepedia.com/Dynamite" TargetMode="External"/><Relationship Id="rId7" Type="http://schemas.openxmlformats.org/officeDocument/2006/relationships/hyperlink" Target="http://www.thebluediamondgallery.com/wooden-tile/p/plan.htm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www.freestock.com/free-photos/group-graduation-students-looking-happy-outdoors-27410119" TargetMode="External"/><Relationship Id="rId4" Type="http://schemas.openxmlformats.org/officeDocument/2006/relationships/image" Target="../media/image2.jpeg"/><Relationship Id="rId9"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43" name="Rectangle 42">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45" name="Top Left">
            <a:extLst>
              <a:ext uri="{FF2B5EF4-FFF2-40B4-BE49-F238E27FC236}">
                <a16:creationId xmlns:a16="http://schemas.microsoft.com/office/drawing/2014/main" id="{6F410C21-CD43-45A5-A726-CF8B01FD88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87"/>
            <a:ext cx="7921775" cy="6887020"/>
            <a:chOff x="0" y="-3087"/>
            <a:chExt cx="7921775" cy="6887020"/>
          </a:xfrm>
        </p:grpSpPr>
        <p:sp>
          <p:nvSpPr>
            <p:cNvPr id="46" name="Freeform: Shape 45">
              <a:extLst>
                <a:ext uri="{FF2B5EF4-FFF2-40B4-BE49-F238E27FC236}">
                  <a16:creationId xmlns:a16="http://schemas.microsoft.com/office/drawing/2014/main" id="{F030EA9A-BC9B-4A24-8288-BD332A6A4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lumMod val="65000"/>
                    <a:lumOff val="35000"/>
                  </a:schemeClr>
                </a:solidFill>
                <a:latin typeface="AvenirNext LT Pro Medium" panose="020B0504020202020204" pitchFamily="34" charset="0"/>
              </a:endParaRPr>
            </a:p>
          </p:txBody>
        </p:sp>
        <p:sp>
          <p:nvSpPr>
            <p:cNvPr id="47" name="Freeform: Shape 46">
              <a:extLst>
                <a:ext uri="{FF2B5EF4-FFF2-40B4-BE49-F238E27FC236}">
                  <a16:creationId xmlns:a16="http://schemas.microsoft.com/office/drawing/2014/main" id="{D2C02E7B-E3A7-4649-B0DF-7111FC4D9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0919" y="61392"/>
              <a:ext cx="4450856" cy="6822541"/>
            </a:xfrm>
            <a:custGeom>
              <a:avLst/>
              <a:gdLst>
                <a:gd name="connsiteX0" fmla="*/ 545711 w 2478714"/>
                <a:gd name="connsiteY0" fmla="*/ 3799523 h 3799522"/>
                <a:gd name="connsiteX1" fmla="*/ 280820 w 2478714"/>
                <a:gd name="connsiteY1" fmla="*/ 3178874 h 3799522"/>
                <a:gd name="connsiteX2" fmla="*/ 43076 w 2478714"/>
                <a:gd name="connsiteY2" fmla="*/ 2663762 h 3799522"/>
                <a:gd name="connsiteX3" fmla="*/ 3167 w 2478714"/>
                <a:gd name="connsiteY3" fmla="*/ 2344769 h 3799522"/>
                <a:gd name="connsiteX4" fmla="*/ 117943 w 2478714"/>
                <a:gd name="connsiteY4" fmla="*/ 1976723 h 3799522"/>
                <a:gd name="connsiteX5" fmla="*/ 224242 w 2478714"/>
                <a:gd name="connsiteY5" fmla="*/ 1744123 h 3799522"/>
                <a:gd name="connsiteX6" fmla="*/ 447222 w 2478714"/>
                <a:gd name="connsiteY6" fmla="*/ 1569244 h 3799522"/>
                <a:gd name="connsiteX7" fmla="*/ 708588 w 2478714"/>
                <a:gd name="connsiteY7" fmla="*/ 1598295 h 3799522"/>
                <a:gd name="connsiteX8" fmla="*/ 1024532 w 2478714"/>
                <a:gd name="connsiteY8" fmla="*/ 1741837 h 3799522"/>
                <a:gd name="connsiteX9" fmla="*/ 1538692 w 2478714"/>
                <a:gd name="connsiteY9" fmla="*/ 1773460 h 3799522"/>
                <a:gd name="connsiteX10" fmla="*/ 1869019 w 2478714"/>
                <a:gd name="connsiteY10" fmla="*/ 1650016 h 3799522"/>
                <a:gd name="connsiteX11" fmla="*/ 2124670 w 2478714"/>
                <a:gd name="connsiteY11" fmla="*/ 1515047 h 3799522"/>
                <a:gd name="connsiteX12" fmla="*/ 2334410 w 2478714"/>
                <a:gd name="connsiteY12" fmla="*/ 1305401 h 3799522"/>
                <a:gd name="connsiteX13" fmla="*/ 2430232 w 2478714"/>
                <a:gd name="connsiteY13" fmla="*/ 933164 h 3799522"/>
                <a:gd name="connsiteX14" fmla="*/ 2430232 w 2478714"/>
                <a:gd name="connsiteY14" fmla="*/ 571786 h 3799522"/>
                <a:gd name="connsiteX15" fmla="*/ 2445472 w 2478714"/>
                <a:gd name="connsiteY15" fmla="*/ 315659 h 3799522"/>
                <a:gd name="connsiteX16" fmla="*/ 2478714 w 2478714"/>
                <a:gd name="connsiteY16" fmla="*/ 0 h 3799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8714" h="3799522">
                  <a:moveTo>
                    <a:pt x="545711" y="3799523"/>
                  </a:moveTo>
                  <a:cubicBezTo>
                    <a:pt x="492847" y="3532346"/>
                    <a:pt x="330541" y="3270313"/>
                    <a:pt x="280820" y="3178874"/>
                  </a:cubicBezTo>
                  <a:cubicBezTo>
                    <a:pt x="190047" y="3012281"/>
                    <a:pt x="98988" y="2844832"/>
                    <a:pt x="43076" y="2663762"/>
                  </a:cubicBezTo>
                  <a:cubicBezTo>
                    <a:pt x="11072" y="2560130"/>
                    <a:pt x="-7882" y="2452402"/>
                    <a:pt x="3167" y="2344769"/>
                  </a:cubicBezTo>
                  <a:cubicBezTo>
                    <a:pt x="16311" y="2216468"/>
                    <a:pt x="71175" y="2097310"/>
                    <a:pt x="117943" y="1976723"/>
                  </a:cubicBezTo>
                  <a:cubicBezTo>
                    <a:pt x="148899" y="1896904"/>
                    <a:pt x="177569" y="1815751"/>
                    <a:pt x="224242" y="1744123"/>
                  </a:cubicBezTo>
                  <a:cubicBezTo>
                    <a:pt x="277677" y="1662017"/>
                    <a:pt x="352829" y="1593437"/>
                    <a:pt x="447222" y="1569244"/>
                  </a:cubicBezTo>
                  <a:cubicBezTo>
                    <a:pt x="534090" y="1547051"/>
                    <a:pt x="624387" y="1565910"/>
                    <a:pt x="708588" y="1598295"/>
                  </a:cubicBezTo>
                  <a:cubicBezTo>
                    <a:pt x="816697" y="1640015"/>
                    <a:pt x="915948" y="1701546"/>
                    <a:pt x="1024532" y="1741837"/>
                  </a:cubicBezTo>
                  <a:cubicBezTo>
                    <a:pt x="1188743" y="1802797"/>
                    <a:pt x="1367814" y="1811750"/>
                    <a:pt x="1538692" y="1773460"/>
                  </a:cubicBezTo>
                  <a:cubicBezTo>
                    <a:pt x="1653659" y="1747647"/>
                    <a:pt x="1761863" y="1699355"/>
                    <a:pt x="1869019" y="1650016"/>
                  </a:cubicBezTo>
                  <a:cubicBezTo>
                    <a:pt x="1956744" y="1609630"/>
                    <a:pt x="2044279" y="1568291"/>
                    <a:pt x="2124670" y="1515047"/>
                  </a:cubicBezTo>
                  <a:cubicBezTo>
                    <a:pt x="2208204" y="1459706"/>
                    <a:pt x="2282976" y="1391222"/>
                    <a:pt x="2334410" y="1305401"/>
                  </a:cubicBezTo>
                  <a:cubicBezTo>
                    <a:pt x="2401181" y="1194054"/>
                    <a:pt x="2423565" y="1063276"/>
                    <a:pt x="2430232" y="933164"/>
                  </a:cubicBezTo>
                  <a:cubicBezTo>
                    <a:pt x="2436423" y="812864"/>
                    <a:pt x="2428517" y="692277"/>
                    <a:pt x="2430232" y="571786"/>
                  </a:cubicBezTo>
                  <a:cubicBezTo>
                    <a:pt x="2431470" y="486251"/>
                    <a:pt x="2438233" y="400907"/>
                    <a:pt x="2445472" y="315659"/>
                  </a:cubicBezTo>
                  <a:cubicBezTo>
                    <a:pt x="2454426" y="210217"/>
                    <a:pt x="2463284" y="104680"/>
                    <a:pt x="2478714" y="0"/>
                  </a:cubicBezTo>
                </a:path>
              </a:pathLst>
            </a:custGeom>
            <a:noFill/>
            <a:ln w="9525" cap="rnd">
              <a:solidFill>
                <a:schemeClr val="accent2">
                  <a:alpha val="35000"/>
                </a:schemeClr>
              </a:solidFill>
              <a:prstDash val="lgDash"/>
              <a:round/>
            </a:ln>
          </p:spPr>
          <p:txBody>
            <a:bodyPr rtlCol="0" anchor="ctr"/>
            <a:lstStyle/>
            <a:p>
              <a:endParaRPr lang="en-US"/>
            </a:p>
          </p:txBody>
        </p:sp>
        <p:sp>
          <p:nvSpPr>
            <p:cNvPr id="48" name="Freeform: Shape 47">
              <a:extLst>
                <a:ext uri="{FF2B5EF4-FFF2-40B4-BE49-F238E27FC236}">
                  <a16:creationId xmlns:a16="http://schemas.microsoft.com/office/drawing/2014/main" id="{4A466D70-407D-4A6C-887C-F213B7662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274" y="1582560"/>
              <a:ext cx="4133888" cy="5301373"/>
            </a:xfrm>
            <a:custGeom>
              <a:avLst/>
              <a:gdLst>
                <a:gd name="connsiteX0" fmla="*/ 2302193 w 2302192"/>
                <a:gd name="connsiteY0" fmla="*/ 2952373 h 2952373"/>
                <a:gd name="connsiteX1" fmla="*/ 2022729 w 2302192"/>
                <a:gd name="connsiteY1" fmla="*/ 2442309 h 2952373"/>
                <a:gd name="connsiteX2" fmla="*/ 1834039 w 2302192"/>
                <a:gd name="connsiteY2" fmla="*/ 1937199 h 2952373"/>
                <a:gd name="connsiteX3" fmla="*/ 1789748 w 2302192"/>
                <a:gd name="connsiteY3" fmla="*/ 1609063 h 2952373"/>
                <a:gd name="connsiteX4" fmla="*/ 1870139 w 2302192"/>
                <a:gd name="connsiteY4" fmla="*/ 1183962 h 2952373"/>
                <a:gd name="connsiteX5" fmla="*/ 2021110 w 2302192"/>
                <a:gd name="connsiteY5" fmla="*/ 743621 h 2952373"/>
                <a:gd name="connsiteX6" fmla="*/ 2010061 w 2302192"/>
                <a:gd name="connsiteY6" fmla="*/ 342047 h 2952373"/>
                <a:gd name="connsiteX7" fmla="*/ 1867376 w 2302192"/>
                <a:gd name="connsiteY7" fmla="*/ 55440 h 2952373"/>
                <a:gd name="connsiteX8" fmla="*/ 1652683 w 2302192"/>
                <a:gd name="connsiteY8" fmla="*/ 2862 h 2952373"/>
                <a:gd name="connsiteX9" fmla="*/ 1295305 w 2302192"/>
                <a:gd name="connsiteY9" fmla="*/ 234129 h 2952373"/>
                <a:gd name="connsiteX10" fmla="*/ 812101 w 2302192"/>
                <a:gd name="connsiteY10" fmla="*/ 886401 h 2952373"/>
                <a:gd name="connsiteX11" fmla="*/ 668846 w 2302192"/>
                <a:gd name="connsiteY11" fmla="*/ 1126145 h 2952373"/>
                <a:gd name="connsiteX12" fmla="*/ 498443 w 2302192"/>
                <a:gd name="connsiteY12" fmla="*/ 1405799 h 2952373"/>
                <a:gd name="connsiteX13" fmla="*/ 355759 w 2302192"/>
                <a:gd name="connsiteY13" fmla="*/ 1634304 h 2952373"/>
                <a:gd name="connsiteX14" fmla="*/ 161449 w 2302192"/>
                <a:gd name="connsiteY14" fmla="*/ 1913576 h 2952373"/>
                <a:gd name="connsiteX15" fmla="*/ 0 w 2302192"/>
                <a:gd name="connsiteY15" fmla="*/ 2189802 h 295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2192" h="2952373">
                  <a:moveTo>
                    <a:pt x="2302193" y="2952373"/>
                  </a:moveTo>
                  <a:cubicBezTo>
                    <a:pt x="2141125" y="2809308"/>
                    <a:pt x="2070068" y="2504603"/>
                    <a:pt x="2022729" y="2442309"/>
                  </a:cubicBezTo>
                  <a:cubicBezTo>
                    <a:pt x="1884140" y="2259810"/>
                    <a:pt x="1887760" y="2160274"/>
                    <a:pt x="1834039" y="1937199"/>
                  </a:cubicBezTo>
                  <a:cubicBezTo>
                    <a:pt x="1808131" y="1829376"/>
                    <a:pt x="1789367" y="1719838"/>
                    <a:pt x="1789748" y="1609063"/>
                  </a:cubicBezTo>
                  <a:cubicBezTo>
                    <a:pt x="1790224" y="1464092"/>
                    <a:pt x="1822418" y="1321122"/>
                    <a:pt x="1870139" y="1183962"/>
                  </a:cubicBezTo>
                  <a:cubicBezTo>
                    <a:pt x="1921288" y="1036896"/>
                    <a:pt x="1991868" y="896307"/>
                    <a:pt x="2021110" y="743621"/>
                  </a:cubicBezTo>
                  <a:cubicBezTo>
                    <a:pt x="2046637" y="610842"/>
                    <a:pt x="2036921" y="474730"/>
                    <a:pt x="2010061" y="342047"/>
                  </a:cubicBezTo>
                  <a:cubicBezTo>
                    <a:pt x="1988058" y="233367"/>
                    <a:pt x="1954340" y="122210"/>
                    <a:pt x="1867376" y="55440"/>
                  </a:cubicBezTo>
                  <a:cubicBezTo>
                    <a:pt x="1806512" y="8767"/>
                    <a:pt x="1728883" y="-7140"/>
                    <a:pt x="1652683" y="2862"/>
                  </a:cubicBezTo>
                  <a:cubicBezTo>
                    <a:pt x="1508474" y="21816"/>
                    <a:pt x="1395984" y="127068"/>
                    <a:pt x="1295305" y="234129"/>
                  </a:cubicBezTo>
                  <a:cubicBezTo>
                    <a:pt x="1109377" y="431772"/>
                    <a:pt x="953453" y="654657"/>
                    <a:pt x="812101" y="886401"/>
                  </a:cubicBezTo>
                  <a:cubicBezTo>
                    <a:pt x="763619" y="965934"/>
                    <a:pt x="716566" y="1046230"/>
                    <a:pt x="668846" y="1126145"/>
                  </a:cubicBezTo>
                  <a:cubicBezTo>
                    <a:pt x="612839" y="1219871"/>
                    <a:pt x="555308" y="1312644"/>
                    <a:pt x="498443" y="1405799"/>
                  </a:cubicBezTo>
                  <a:cubicBezTo>
                    <a:pt x="451676" y="1482475"/>
                    <a:pt x="405289" y="1559342"/>
                    <a:pt x="355759" y="1634304"/>
                  </a:cubicBezTo>
                  <a:cubicBezTo>
                    <a:pt x="293275" y="1728887"/>
                    <a:pt x="225362" y="1819946"/>
                    <a:pt x="161449" y="1913576"/>
                  </a:cubicBezTo>
                  <a:cubicBezTo>
                    <a:pt x="86487" y="2023495"/>
                    <a:pt x="0" y="2189802"/>
                    <a:pt x="0" y="2189802"/>
                  </a:cubicBezTo>
                </a:path>
              </a:pathLst>
            </a:custGeom>
            <a:noFill/>
            <a:ln w="9525" cap="rnd">
              <a:solidFill>
                <a:schemeClr val="accent2">
                  <a:alpha val="35000"/>
                </a:schemeClr>
              </a:solidFill>
              <a:prstDash val="lgDash"/>
              <a:round/>
            </a:ln>
          </p:spPr>
          <p:txBody>
            <a:bodyPr rtlCol="0" anchor="ctr"/>
            <a:lstStyle/>
            <a:p>
              <a:endParaRPr lang="en-US"/>
            </a:p>
          </p:txBody>
        </p:sp>
        <p:sp>
          <p:nvSpPr>
            <p:cNvPr id="49" name="Freeform: Shape 48">
              <a:extLst>
                <a:ext uri="{FF2B5EF4-FFF2-40B4-BE49-F238E27FC236}">
                  <a16:creationId xmlns:a16="http://schemas.microsoft.com/office/drawing/2014/main" id="{AD419DCF-E52E-4774-921F-1A9E589C0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endParaRPr lang="en-US"/>
            </a:p>
          </p:txBody>
        </p:sp>
        <p:sp>
          <p:nvSpPr>
            <p:cNvPr id="50" name="Freeform: Shape 49">
              <a:extLst>
                <a:ext uri="{FF2B5EF4-FFF2-40B4-BE49-F238E27FC236}">
                  <a16:creationId xmlns:a16="http://schemas.microsoft.com/office/drawing/2014/main" id="{D56887A1-BF5F-455B-B3D0-A0FA7B7DD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endParaRPr lang="en-US"/>
            </a:p>
          </p:txBody>
        </p:sp>
        <p:sp>
          <p:nvSpPr>
            <p:cNvPr id="51" name="Freeform: Shape 50">
              <a:extLst>
                <a:ext uri="{FF2B5EF4-FFF2-40B4-BE49-F238E27FC236}">
                  <a16:creationId xmlns:a16="http://schemas.microsoft.com/office/drawing/2014/main" id="{5376C740-196E-47D9-97DD-FA626C705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931" y="3518322"/>
              <a:ext cx="2880722" cy="3317378"/>
            </a:xfrm>
            <a:custGeom>
              <a:avLst/>
              <a:gdLst>
                <a:gd name="connsiteX0" fmla="*/ 1604296 w 1604295"/>
                <a:gd name="connsiteY0" fmla="*/ 1847472 h 1847472"/>
                <a:gd name="connsiteX1" fmla="*/ 1517809 w 1604295"/>
                <a:gd name="connsiteY1" fmla="*/ 1544292 h 1847472"/>
                <a:gd name="connsiteX2" fmla="*/ 1394841 w 1604295"/>
                <a:gd name="connsiteY2" fmla="*/ 1183771 h 1847472"/>
                <a:gd name="connsiteX3" fmla="*/ 1318355 w 1604295"/>
                <a:gd name="connsiteY3" fmla="*/ 695233 h 1847472"/>
                <a:gd name="connsiteX4" fmla="*/ 1359884 w 1604295"/>
                <a:gd name="connsiteY4" fmla="*/ 397863 h 1847472"/>
                <a:gd name="connsiteX5" fmla="*/ 1359884 w 1604295"/>
                <a:gd name="connsiteY5" fmla="*/ 236700 h 1847472"/>
                <a:gd name="connsiteX6" fmla="*/ 1351598 w 1604295"/>
                <a:gd name="connsiteY6" fmla="*/ 67250 h 1847472"/>
                <a:gd name="connsiteX7" fmla="*/ 1316641 w 1604295"/>
                <a:gd name="connsiteY7" fmla="*/ 10767 h 1847472"/>
                <a:gd name="connsiteX8" fmla="*/ 1195292 w 1604295"/>
                <a:gd name="connsiteY8" fmla="*/ 34008 h 1847472"/>
                <a:gd name="connsiteX9" fmla="*/ 1005745 w 1604295"/>
                <a:gd name="connsiteY9" fmla="*/ 254988 h 1847472"/>
                <a:gd name="connsiteX10" fmla="*/ 763048 w 1604295"/>
                <a:gd name="connsiteY10" fmla="*/ 587315 h 1847472"/>
                <a:gd name="connsiteX11" fmla="*/ 548640 w 1604295"/>
                <a:gd name="connsiteY11" fmla="*/ 861444 h 1847472"/>
                <a:gd name="connsiteX12" fmla="*/ 328803 w 1604295"/>
                <a:gd name="connsiteY12" fmla="*/ 1145480 h 1847472"/>
                <a:gd name="connsiteX13" fmla="*/ 0 w 1604295"/>
                <a:gd name="connsiteY13" fmla="*/ 1607157 h 18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4295" h="1847472">
                  <a:moveTo>
                    <a:pt x="1604296" y="1847472"/>
                  </a:moveTo>
                  <a:cubicBezTo>
                    <a:pt x="1573721" y="1753270"/>
                    <a:pt x="1548479" y="1638399"/>
                    <a:pt x="1517809" y="1544292"/>
                  </a:cubicBezTo>
                  <a:cubicBezTo>
                    <a:pt x="1478471" y="1423515"/>
                    <a:pt x="1432846" y="1304929"/>
                    <a:pt x="1394841" y="1183771"/>
                  </a:cubicBezTo>
                  <a:cubicBezTo>
                    <a:pt x="1345025" y="1024893"/>
                    <a:pt x="1305497" y="860778"/>
                    <a:pt x="1318355" y="695233"/>
                  </a:cubicBezTo>
                  <a:cubicBezTo>
                    <a:pt x="1326071" y="595316"/>
                    <a:pt x="1353312" y="497780"/>
                    <a:pt x="1359884" y="397863"/>
                  </a:cubicBezTo>
                  <a:cubicBezTo>
                    <a:pt x="1363409" y="344237"/>
                    <a:pt x="1359503" y="290421"/>
                    <a:pt x="1359884" y="236700"/>
                  </a:cubicBezTo>
                  <a:cubicBezTo>
                    <a:pt x="1360265" y="179740"/>
                    <a:pt x="1366076" y="122114"/>
                    <a:pt x="1351598" y="67250"/>
                  </a:cubicBezTo>
                  <a:cubicBezTo>
                    <a:pt x="1345692" y="44866"/>
                    <a:pt x="1335691" y="23530"/>
                    <a:pt x="1316641" y="10767"/>
                  </a:cubicBezTo>
                  <a:cubicBezTo>
                    <a:pt x="1279874" y="-13998"/>
                    <a:pt x="1233202" y="8290"/>
                    <a:pt x="1195292" y="34008"/>
                  </a:cubicBezTo>
                  <a:cubicBezTo>
                    <a:pt x="1114330" y="89062"/>
                    <a:pt x="1060990" y="173644"/>
                    <a:pt x="1005745" y="254988"/>
                  </a:cubicBezTo>
                  <a:cubicBezTo>
                    <a:pt x="928688" y="368526"/>
                    <a:pt x="847058" y="478825"/>
                    <a:pt x="763048" y="587315"/>
                  </a:cubicBezTo>
                  <a:cubicBezTo>
                    <a:pt x="691991" y="679041"/>
                    <a:pt x="621697" y="771338"/>
                    <a:pt x="548640" y="861444"/>
                  </a:cubicBezTo>
                  <a:cubicBezTo>
                    <a:pt x="425672" y="1012987"/>
                    <a:pt x="453866" y="995747"/>
                    <a:pt x="328803" y="1145480"/>
                  </a:cubicBezTo>
                  <a:cubicBezTo>
                    <a:pt x="294418" y="1186628"/>
                    <a:pt x="21146" y="1558103"/>
                    <a:pt x="0" y="1607157"/>
                  </a:cubicBezTo>
                </a:path>
              </a:pathLst>
            </a:custGeom>
            <a:noFill/>
            <a:ln w="9525" cap="rnd">
              <a:solidFill>
                <a:schemeClr val="accent2">
                  <a:alpha val="35000"/>
                </a:schemeClr>
              </a:solidFill>
              <a:prstDash val="lgDash"/>
              <a:round/>
            </a:ln>
          </p:spPr>
          <p:txBody>
            <a:bodyPr rtlCol="0" anchor="ctr"/>
            <a:lstStyle/>
            <a:p>
              <a:endParaRPr lang="en-US"/>
            </a:p>
          </p:txBody>
        </p:sp>
        <p:sp>
          <p:nvSpPr>
            <p:cNvPr id="52" name="Freeform: Shape 51">
              <a:extLst>
                <a:ext uri="{FF2B5EF4-FFF2-40B4-BE49-F238E27FC236}">
                  <a16:creationId xmlns:a16="http://schemas.microsoft.com/office/drawing/2014/main" id="{3A7BFC62-FABD-4718-9C08-C31EF1745B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69" y="2957679"/>
              <a:ext cx="2196245" cy="3010367"/>
            </a:xfrm>
            <a:custGeom>
              <a:avLst/>
              <a:gdLst>
                <a:gd name="connsiteX0" fmla="*/ 1223105 w 1223105"/>
                <a:gd name="connsiteY0" fmla="*/ 0 h 1676495"/>
                <a:gd name="connsiteX1" fmla="*/ 1000792 w 1223105"/>
                <a:gd name="connsiteY1" fmla="*/ 254794 h 1676495"/>
                <a:gd name="connsiteX2" fmla="*/ 744760 w 1223105"/>
                <a:gd name="connsiteY2" fmla="*/ 651891 h 1676495"/>
                <a:gd name="connsiteX3" fmla="*/ 345758 w 1223105"/>
                <a:gd name="connsiteY3" fmla="*/ 1231773 h 1676495"/>
                <a:gd name="connsiteX4" fmla="*/ 0 w 1223105"/>
                <a:gd name="connsiteY4" fmla="*/ 1676495 h 1676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05" h="1676495">
                  <a:moveTo>
                    <a:pt x="1223105" y="0"/>
                  </a:moveTo>
                  <a:cubicBezTo>
                    <a:pt x="1136523" y="72771"/>
                    <a:pt x="1066324" y="162401"/>
                    <a:pt x="1000792" y="254794"/>
                  </a:cubicBezTo>
                  <a:cubicBezTo>
                    <a:pt x="909733" y="383286"/>
                    <a:pt x="827723" y="517970"/>
                    <a:pt x="744760" y="651891"/>
                  </a:cubicBezTo>
                  <a:cubicBezTo>
                    <a:pt x="621030" y="851726"/>
                    <a:pt x="497777" y="1052608"/>
                    <a:pt x="345758" y="1231773"/>
                  </a:cubicBezTo>
                  <a:cubicBezTo>
                    <a:pt x="248888" y="1345978"/>
                    <a:pt x="61722" y="1540764"/>
                    <a:pt x="0" y="1676495"/>
                  </a:cubicBezTo>
                </a:path>
              </a:pathLst>
            </a:custGeom>
            <a:noFill/>
            <a:ln w="9525" cap="rnd">
              <a:solidFill>
                <a:schemeClr val="accent2">
                  <a:alpha val="35000"/>
                </a:schemeClr>
              </a:solidFill>
              <a:prstDash val="lgDash"/>
              <a:round/>
            </a:ln>
          </p:spPr>
          <p:txBody>
            <a:bodyPr rtlCol="0" anchor="ctr"/>
            <a:lstStyle/>
            <a:p>
              <a:endParaRPr lang="en-US"/>
            </a:p>
          </p:txBody>
        </p:sp>
        <p:sp>
          <p:nvSpPr>
            <p:cNvPr id="53" name="Freeform: Shape 52">
              <a:extLst>
                <a:ext uri="{FF2B5EF4-FFF2-40B4-BE49-F238E27FC236}">
                  <a16:creationId xmlns:a16="http://schemas.microsoft.com/office/drawing/2014/main" id="{C78C2B3B-42DE-4307-A7F5-3C51DD2D9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34043" y="2855696"/>
              <a:ext cx="1200999" cy="3994030"/>
            </a:xfrm>
            <a:custGeom>
              <a:avLst/>
              <a:gdLst>
                <a:gd name="connsiteX0" fmla="*/ 668846 w 668845"/>
                <a:gd name="connsiteY0" fmla="*/ 2224305 h 2224304"/>
                <a:gd name="connsiteX1" fmla="*/ 486918 w 668845"/>
                <a:gd name="connsiteY1" fmla="*/ 1944365 h 2224304"/>
                <a:gd name="connsiteX2" fmla="*/ 376809 w 668845"/>
                <a:gd name="connsiteY2" fmla="*/ 1659663 h 2224304"/>
                <a:gd name="connsiteX3" fmla="*/ 319373 w 668845"/>
                <a:gd name="connsiteY3" fmla="*/ 1425157 h 2224304"/>
                <a:gd name="connsiteX4" fmla="*/ 264319 w 668845"/>
                <a:gd name="connsiteY4" fmla="*/ 1130834 h 2224304"/>
                <a:gd name="connsiteX5" fmla="*/ 278702 w 668845"/>
                <a:gd name="connsiteY5" fmla="*/ 882041 h 2224304"/>
                <a:gd name="connsiteX6" fmla="*/ 302609 w 668845"/>
                <a:gd name="connsiteY6" fmla="*/ 736118 h 2224304"/>
                <a:gd name="connsiteX7" fmla="*/ 360045 w 668845"/>
                <a:gd name="connsiteY7" fmla="*/ 444177 h 2224304"/>
                <a:gd name="connsiteX8" fmla="*/ 386334 w 668845"/>
                <a:gd name="connsiteY8" fmla="*/ 233675 h 2224304"/>
                <a:gd name="connsiteX9" fmla="*/ 0 w 668845"/>
                <a:gd name="connsiteY9" fmla="*/ 56795 h 222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8845" h="2224304">
                  <a:moveTo>
                    <a:pt x="668846" y="2224305"/>
                  </a:moveTo>
                  <a:cubicBezTo>
                    <a:pt x="599218" y="2137151"/>
                    <a:pt x="537210" y="2043996"/>
                    <a:pt x="486918" y="1944365"/>
                  </a:cubicBezTo>
                  <a:cubicBezTo>
                    <a:pt x="441008" y="1853306"/>
                    <a:pt x="404717" y="1757770"/>
                    <a:pt x="376809" y="1659663"/>
                  </a:cubicBezTo>
                  <a:cubicBezTo>
                    <a:pt x="354806" y="1582224"/>
                    <a:pt x="337757" y="1503548"/>
                    <a:pt x="319373" y="1425157"/>
                  </a:cubicBezTo>
                  <a:cubicBezTo>
                    <a:pt x="296418" y="1327811"/>
                    <a:pt x="270510" y="1230657"/>
                    <a:pt x="264319" y="1130834"/>
                  </a:cubicBezTo>
                  <a:cubicBezTo>
                    <a:pt x="259080" y="1047681"/>
                    <a:pt x="266891" y="964528"/>
                    <a:pt x="278702" y="882041"/>
                  </a:cubicBezTo>
                  <a:cubicBezTo>
                    <a:pt x="285655" y="833274"/>
                    <a:pt x="293751" y="784601"/>
                    <a:pt x="302609" y="736118"/>
                  </a:cubicBezTo>
                  <a:cubicBezTo>
                    <a:pt x="320516" y="638582"/>
                    <a:pt x="339471" y="541237"/>
                    <a:pt x="360045" y="444177"/>
                  </a:cubicBezTo>
                  <a:cubicBezTo>
                    <a:pt x="374809" y="374549"/>
                    <a:pt x="389763" y="304541"/>
                    <a:pt x="386334" y="233675"/>
                  </a:cubicBezTo>
                  <a:cubicBezTo>
                    <a:pt x="383191" y="168809"/>
                    <a:pt x="391287" y="-120751"/>
                    <a:pt x="0" y="56795"/>
                  </a:cubicBezTo>
                </a:path>
              </a:pathLst>
            </a:custGeom>
            <a:noFill/>
            <a:ln w="9525" cap="rnd">
              <a:solidFill>
                <a:schemeClr val="accent2">
                  <a:alpha val="35000"/>
                </a:schemeClr>
              </a:solidFill>
              <a:prstDash val="lgDash"/>
              <a:round/>
            </a:ln>
          </p:spPr>
          <p:txBody>
            <a:bodyPr rtlCol="0" anchor="ctr"/>
            <a:lstStyle/>
            <a:p>
              <a:endParaRPr lang="en-US"/>
            </a:p>
          </p:txBody>
        </p:sp>
        <p:sp>
          <p:nvSpPr>
            <p:cNvPr id="54" name="Freeform: Shape 53">
              <a:extLst>
                <a:ext uri="{FF2B5EF4-FFF2-40B4-BE49-F238E27FC236}">
                  <a16:creationId xmlns:a16="http://schemas.microsoft.com/office/drawing/2014/main" id="{E0C6FE7A-5F50-46A9-B473-A40F60CF9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7437" y="5668418"/>
              <a:ext cx="1982111" cy="1181308"/>
            </a:xfrm>
            <a:custGeom>
              <a:avLst/>
              <a:gdLst>
                <a:gd name="connsiteX0" fmla="*/ 1103852 w 1103852"/>
                <a:gd name="connsiteY0" fmla="*/ 657879 h 657879"/>
                <a:gd name="connsiteX1" fmla="*/ 883063 w 1103852"/>
                <a:gd name="connsiteY1" fmla="*/ 177724 h 657879"/>
                <a:gd name="connsiteX2" fmla="*/ 678085 w 1103852"/>
                <a:gd name="connsiteY2" fmla="*/ 17132 h 657879"/>
                <a:gd name="connsiteX3" fmla="*/ 461962 w 1103852"/>
                <a:gd name="connsiteY3" fmla="*/ 17132 h 657879"/>
                <a:gd name="connsiteX4" fmla="*/ 136398 w 1103852"/>
                <a:gd name="connsiteY4" fmla="*/ 267735 h 657879"/>
                <a:gd name="connsiteX5" fmla="*/ 0 w 1103852"/>
                <a:gd name="connsiteY5" fmla="*/ 650830 h 65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3852" h="657879">
                  <a:moveTo>
                    <a:pt x="1103852" y="657879"/>
                  </a:moveTo>
                  <a:cubicBezTo>
                    <a:pt x="1071563" y="576250"/>
                    <a:pt x="937546" y="246494"/>
                    <a:pt x="883063" y="177724"/>
                  </a:cubicBezTo>
                  <a:cubicBezTo>
                    <a:pt x="828104" y="108382"/>
                    <a:pt x="761238" y="46279"/>
                    <a:pt x="678085" y="17132"/>
                  </a:cubicBezTo>
                  <a:cubicBezTo>
                    <a:pt x="608171" y="-7347"/>
                    <a:pt x="533210" y="-4013"/>
                    <a:pt x="461962" y="17132"/>
                  </a:cubicBezTo>
                  <a:cubicBezTo>
                    <a:pt x="326898" y="57137"/>
                    <a:pt x="214027" y="150101"/>
                    <a:pt x="136398" y="267735"/>
                  </a:cubicBezTo>
                  <a:cubicBezTo>
                    <a:pt x="86773" y="343078"/>
                    <a:pt x="16764" y="562153"/>
                    <a:pt x="0" y="650830"/>
                  </a:cubicBezTo>
                </a:path>
              </a:pathLst>
            </a:custGeom>
            <a:noFill/>
            <a:ln w="9525" cap="rnd">
              <a:solidFill>
                <a:schemeClr val="accent2">
                  <a:alpha val="35000"/>
                </a:schemeClr>
              </a:solidFill>
              <a:prstDash val="lgDash"/>
              <a:round/>
            </a:ln>
          </p:spPr>
          <p:txBody>
            <a:bodyPr rtlCol="0" anchor="ctr"/>
            <a:lstStyle/>
            <a:p>
              <a:endParaRPr lang="en-US"/>
            </a:p>
          </p:txBody>
        </p:sp>
        <p:sp>
          <p:nvSpPr>
            <p:cNvPr id="55" name="Freeform: Shape 54">
              <a:extLst>
                <a:ext uri="{FF2B5EF4-FFF2-40B4-BE49-F238E27FC236}">
                  <a16:creationId xmlns:a16="http://schemas.microsoft.com/office/drawing/2014/main" id="{6D2BF817-B70D-4687-9A70-09C0C6CF84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25817"/>
              <a:ext cx="2282549" cy="5138883"/>
            </a:xfrm>
            <a:custGeom>
              <a:avLst/>
              <a:gdLst>
                <a:gd name="connsiteX0" fmla="*/ 0 w 1271168"/>
                <a:gd name="connsiteY0" fmla="*/ 2861882 h 2861881"/>
                <a:gd name="connsiteX1" fmla="*/ 115157 w 1271168"/>
                <a:gd name="connsiteY1" fmla="*/ 2685002 h 2861881"/>
                <a:gd name="connsiteX2" fmla="*/ 277178 w 1271168"/>
                <a:gd name="connsiteY2" fmla="*/ 2461070 h 2861881"/>
                <a:gd name="connsiteX3" fmla="*/ 421958 w 1271168"/>
                <a:gd name="connsiteY3" fmla="*/ 2209514 h 2861881"/>
                <a:gd name="connsiteX4" fmla="*/ 690848 w 1271168"/>
                <a:gd name="connsiteY4" fmla="*/ 1751267 h 2861881"/>
                <a:gd name="connsiteX5" fmla="*/ 830580 w 1271168"/>
                <a:gd name="connsiteY5" fmla="*/ 1451039 h 2861881"/>
                <a:gd name="connsiteX6" fmla="*/ 917067 w 1271168"/>
                <a:gd name="connsiteY6" fmla="*/ 1276541 h 2861881"/>
                <a:gd name="connsiteX7" fmla="*/ 1114901 w 1271168"/>
                <a:gd name="connsiteY7" fmla="*/ 965835 h 2861881"/>
                <a:gd name="connsiteX8" fmla="*/ 1204627 w 1271168"/>
                <a:gd name="connsiteY8" fmla="*/ 819626 h 2861881"/>
                <a:gd name="connsiteX9" fmla="*/ 1271111 w 1271168"/>
                <a:gd name="connsiteY9" fmla="*/ 585311 h 2861881"/>
                <a:gd name="connsiteX10" fmla="*/ 1128141 w 1271168"/>
                <a:gd name="connsiteY10" fmla="*/ 292894 h 2861881"/>
                <a:gd name="connsiteX11" fmla="*/ 882110 w 1271168"/>
                <a:gd name="connsiteY11" fmla="*/ 135065 h 2861881"/>
                <a:gd name="connsiteX12" fmla="*/ 574929 w 1271168"/>
                <a:gd name="connsiteY12" fmla="*/ 0 h 28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1168" h="2861881">
                  <a:moveTo>
                    <a:pt x="0" y="2861882"/>
                  </a:moveTo>
                  <a:cubicBezTo>
                    <a:pt x="0" y="2861882"/>
                    <a:pt x="67151" y="2751201"/>
                    <a:pt x="115157" y="2685002"/>
                  </a:cubicBezTo>
                  <a:cubicBezTo>
                    <a:pt x="169259" y="2610326"/>
                    <a:pt x="226981" y="2538317"/>
                    <a:pt x="277178" y="2461070"/>
                  </a:cubicBezTo>
                  <a:cubicBezTo>
                    <a:pt x="329946" y="2379917"/>
                    <a:pt x="374142" y="2293715"/>
                    <a:pt x="421958" y="2209514"/>
                  </a:cubicBezTo>
                  <a:cubicBezTo>
                    <a:pt x="509492" y="2055495"/>
                    <a:pt x="609695" y="1908715"/>
                    <a:pt x="690848" y="1751267"/>
                  </a:cubicBezTo>
                  <a:cubicBezTo>
                    <a:pt x="741426" y="1653159"/>
                    <a:pt x="784670" y="1551432"/>
                    <a:pt x="830580" y="1451039"/>
                  </a:cubicBezTo>
                  <a:cubicBezTo>
                    <a:pt x="857631" y="1391984"/>
                    <a:pt x="885635" y="1333405"/>
                    <a:pt x="917067" y="1276541"/>
                  </a:cubicBezTo>
                  <a:cubicBezTo>
                    <a:pt x="976408" y="1169003"/>
                    <a:pt x="1046417" y="1067848"/>
                    <a:pt x="1114901" y="965835"/>
                  </a:cubicBezTo>
                  <a:cubicBezTo>
                    <a:pt x="1146810" y="918305"/>
                    <a:pt x="1177671" y="870109"/>
                    <a:pt x="1204627" y="819626"/>
                  </a:cubicBezTo>
                  <a:cubicBezTo>
                    <a:pt x="1243679" y="746665"/>
                    <a:pt x="1272635" y="667703"/>
                    <a:pt x="1271111" y="585311"/>
                  </a:cubicBezTo>
                  <a:cubicBezTo>
                    <a:pt x="1269111" y="473012"/>
                    <a:pt x="1209485" y="371284"/>
                    <a:pt x="1128141" y="292894"/>
                  </a:cubicBezTo>
                  <a:cubicBezTo>
                    <a:pt x="1057561" y="224790"/>
                    <a:pt x="971836" y="175260"/>
                    <a:pt x="882110" y="135065"/>
                  </a:cubicBezTo>
                  <a:cubicBezTo>
                    <a:pt x="779907" y="89249"/>
                    <a:pt x="672560" y="54673"/>
                    <a:pt x="574929" y="0"/>
                  </a:cubicBezTo>
                </a:path>
              </a:pathLst>
            </a:custGeom>
            <a:noFill/>
            <a:ln w="9525" cap="rnd">
              <a:solidFill>
                <a:schemeClr val="accent2">
                  <a:alpha val="35000"/>
                </a:schemeClr>
              </a:solidFill>
              <a:prstDash val="lgDash"/>
              <a:round/>
            </a:ln>
          </p:spPr>
          <p:txBody>
            <a:bodyPr rtlCol="0" anchor="ctr"/>
            <a:lstStyle/>
            <a:p>
              <a:endParaRPr lang="en-US"/>
            </a:p>
          </p:txBody>
        </p:sp>
        <p:sp>
          <p:nvSpPr>
            <p:cNvPr id="56" name="Freeform: Shape 55">
              <a:extLst>
                <a:ext uri="{FF2B5EF4-FFF2-40B4-BE49-F238E27FC236}">
                  <a16:creationId xmlns:a16="http://schemas.microsoft.com/office/drawing/2014/main" id="{CFCAC004-4B7F-45C4-834A-116FD2D03F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53524"/>
              <a:ext cx="1650357" cy="4733534"/>
            </a:xfrm>
            <a:custGeom>
              <a:avLst/>
              <a:gdLst>
                <a:gd name="connsiteX0" fmla="*/ 0 w 919096"/>
                <a:gd name="connsiteY0" fmla="*/ 2636139 h 2636139"/>
                <a:gd name="connsiteX1" fmla="*/ 274415 w 919096"/>
                <a:gd name="connsiteY1" fmla="*/ 2218277 h 2636139"/>
                <a:gd name="connsiteX2" fmla="*/ 607981 w 919096"/>
                <a:gd name="connsiteY2" fmla="*/ 1655921 h 2636139"/>
                <a:gd name="connsiteX3" fmla="*/ 792290 w 919096"/>
                <a:gd name="connsiteY3" fmla="*/ 1163003 h 2636139"/>
                <a:gd name="connsiteX4" fmla="*/ 914400 w 919096"/>
                <a:gd name="connsiteY4" fmla="*/ 808863 h 2636139"/>
                <a:gd name="connsiteX5" fmla="*/ 847344 w 919096"/>
                <a:gd name="connsiteY5" fmla="*/ 516922 h 2636139"/>
                <a:gd name="connsiteX6" fmla="*/ 610362 w 919096"/>
                <a:gd name="connsiteY6" fmla="*/ 366141 h 2636139"/>
                <a:gd name="connsiteX7" fmla="*/ 361379 w 919096"/>
                <a:gd name="connsiteY7" fmla="*/ 222599 h 2636139"/>
                <a:gd name="connsiteX8" fmla="*/ 67056 w 919096"/>
                <a:gd name="connsiteY8" fmla="*/ 0 h 263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096" h="2636139">
                  <a:moveTo>
                    <a:pt x="0" y="2636139"/>
                  </a:moveTo>
                  <a:cubicBezTo>
                    <a:pt x="0" y="2636139"/>
                    <a:pt x="162020" y="2392394"/>
                    <a:pt x="274415" y="2218277"/>
                  </a:cubicBezTo>
                  <a:cubicBezTo>
                    <a:pt x="392906" y="2034730"/>
                    <a:pt x="518732" y="1854994"/>
                    <a:pt x="607981" y="1655921"/>
                  </a:cubicBezTo>
                  <a:cubicBezTo>
                    <a:pt x="679799" y="1495806"/>
                    <a:pt x="726091" y="1325594"/>
                    <a:pt x="792290" y="1163003"/>
                  </a:cubicBezTo>
                  <a:cubicBezTo>
                    <a:pt x="839724" y="1046607"/>
                    <a:pt x="897922" y="933164"/>
                    <a:pt x="914400" y="808863"/>
                  </a:cubicBezTo>
                  <a:cubicBezTo>
                    <a:pt x="928116" y="705326"/>
                    <a:pt x="913543" y="596932"/>
                    <a:pt x="847344" y="516922"/>
                  </a:cubicBezTo>
                  <a:cubicBezTo>
                    <a:pt x="786956" y="444056"/>
                    <a:pt x="696087" y="407956"/>
                    <a:pt x="610362" y="366141"/>
                  </a:cubicBezTo>
                  <a:cubicBezTo>
                    <a:pt x="524161" y="324136"/>
                    <a:pt x="442722" y="273272"/>
                    <a:pt x="361379" y="222599"/>
                  </a:cubicBezTo>
                  <a:cubicBezTo>
                    <a:pt x="245459" y="150400"/>
                    <a:pt x="126968" y="121348"/>
                    <a:pt x="67056" y="0"/>
                  </a:cubicBezTo>
                </a:path>
              </a:pathLst>
            </a:custGeom>
            <a:noFill/>
            <a:ln w="9525" cap="rnd">
              <a:solidFill>
                <a:schemeClr val="accent2">
                  <a:alpha val="35000"/>
                </a:schemeClr>
              </a:solidFill>
              <a:prstDash val="lgDash"/>
              <a:round/>
            </a:ln>
          </p:spPr>
          <p:txBody>
            <a:bodyPr rtlCol="0" anchor="ctr"/>
            <a:lstStyle/>
            <a:p>
              <a:endParaRPr lang="en-US"/>
            </a:p>
          </p:txBody>
        </p:sp>
        <p:sp>
          <p:nvSpPr>
            <p:cNvPr id="57" name="Freeform: Shape 56">
              <a:extLst>
                <a:ext uri="{FF2B5EF4-FFF2-40B4-BE49-F238E27FC236}">
                  <a16:creationId xmlns:a16="http://schemas.microsoft.com/office/drawing/2014/main" id="{D193C743-6F98-4322-B366-AD0353B106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379002"/>
              <a:ext cx="1123546" cy="4116271"/>
            </a:xfrm>
            <a:custGeom>
              <a:avLst/>
              <a:gdLst>
                <a:gd name="connsiteX0" fmla="*/ 0 w 625711"/>
                <a:gd name="connsiteY0" fmla="*/ 2292382 h 2292381"/>
                <a:gd name="connsiteX1" fmla="*/ 181070 w 625711"/>
                <a:gd name="connsiteY1" fmla="*/ 2019967 h 2292381"/>
                <a:gd name="connsiteX2" fmla="*/ 385000 w 625711"/>
                <a:gd name="connsiteY2" fmla="*/ 1640967 h 2292381"/>
                <a:gd name="connsiteX3" fmla="*/ 514255 w 625711"/>
                <a:gd name="connsiteY3" fmla="*/ 1376839 h 2292381"/>
                <a:gd name="connsiteX4" fmla="*/ 606171 w 625711"/>
                <a:gd name="connsiteY4" fmla="*/ 1015079 h 2292381"/>
                <a:gd name="connsiteX5" fmla="*/ 606171 w 625711"/>
                <a:gd name="connsiteY5" fmla="*/ 673418 h 2292381"/>
                <a:gd name="connsiteX6" fmla="*/ 485489 w 625711"/>
                <a:gd name="connsiteY6" fmla="*/ 475297 h 2292381"/>
                <a:gd name="connsiteX7" fmla="*/ 313182 w 625711"/>
                <a:gd name="connsiteY7" fmla="*/ 328898 h 2292381"/>
                <a:gd name="connsiteX8" fmla="*/ 173831 w 625711"/>
                <a:gd name="connsiteY8" fmla="*/ 189643 h 2292381"/>
                <a:gd name="connsiteX9" fmla="*/ 0 w 625711"/>
                <a:gd name="connsiteY9" fmla="*/ 0 h 229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711" h="2292381">
                  <a:moveTo>
                    <a:pt x="0" y="2292382"/>
                  </a:moveTo>
                  <a:cubicBezTo>
                    <a:pt x="0" y="2292382"/>
                    <a:pt x="110776" y="2140363"/>
                    <a:pt x="181070" y="2019967"/>
                  </a:cubicBezTo>
                  <a:cubicBezTo>
                    <a:pt x="253460" y="1896047"/>
                    <a:pt x="318325" y="1768031"/>
                    <a:pt x="385000" y="1640967"/>
                  </a:cubicBezTo>
                  <a:cubicBezTo>
                    <a:pt x="430625" y="1554099"/>
                    <a:pt x="478536" y="1468184"/>
                    <a:pt x="514255" y="1376839"/>
                  </a:cubicBezTo>
                  <a:cubicBezTo>
                    <a:pt x="559689" y="1260634"/>
                    <a:pt x="585788" y="1138333"/>
                    <a:pt x="606171" y="1015079"/>
                  </a:cubicBezTo>
                  <a:cubicBezTo>
                    <a:pt x="625031" y="900779"/>
                    <a:pt x="638556" y="784003"/>
                    <a:pt x="606171" y="673418"/>
                  </a:cubicBezTo>
                  <a:cubicBezTo>
                    <a:pt x="584168" y="598075"/>
                    <a:pt x="540258" y="531590"/>
                    <a:pt x="485489" y="475297"/>
                  </a:cubicBezTo>
                  <a:cubicBezTo>
                    <a:pt x="432911" y="421195"/>
                    <a:pt x="369475" y="379095"/>
                    <a:pt x="313182" y="328898"/>
                  </a:cubicBezTo>
                  <a:cubicBezTo>
                    <a:pt x="264128" y="285179"/>
                    <a:pt x="219361" y="237077"/>
                    <a:pt x="173831" y="189643"/>
                  </a:cubicBezTo>
                  <a:cubicBezTo>
                    <a:pt x="109347" y="122111"/>
                    <a:pt x="0" y="0"/>
                    <a:pt x="0" y="0"/>
                  </a:cubicBezTo>
                </a:path>
              </a:pathLst>
            </a:custGeom>
            <a:noFill/>
            <a:ln w="9525" cap="rnd">
              <a:solidFill>
                <a:schemeClr val="accent2">
                  <a:alpha val="35000"/>
                </a:schemeClr>
              </a:solidFill>
              <a:prstDash val="lgDash"/>
              <a:round/>
            </a:ln>
          </p:spPr>
          <p:txBody>
            <a:bodyPr rtlCol="0" anchor="ctr"/>
            <a:lstStyle/>
            <a:p>
              <a:endParaRPr lang="en-US"/>
            </a:p>
          </p:txBody>
        </p:sp>
        <p:sp>
          <p:nvSpPr>
            <p:cNvPr id="58" name="Freeform: Shape 57">
              <a:extLst>
                <a:ext uri="{FF2B5EF4-FFF2-40B4-BE49-F238E27FC236}">
                  <a16:creationId xmlns:a16="http://schemas.microsoft.com/office/drawing/2014/main" id="{FD3C2310-33DE-4B73-A297-67D5721A86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798206"/>
              <a:ext cx="756945" cy="3350210"/>
            </a:xfrm>
            <a:custGeom>
              <a:avLst/>
              <a:gdLst>
                <a:gd name="connsiteX0" fmla="*/ 0 w 421548"/>
                <a:gd name="connsiteY0" fmla="*/ 0 h 1865756"/>
                <a:gd name="connsiteX1" fmla="*/ 258699 w 421548"/>
                <a:gd name="connsiteY1" fmla="*/ 330803 h 1865756"/>
                <a:gd name="connsiteX2" fmla="*/ 408051 w 421548"/>
                <a:gd name="connsiteY2" fmla="*/ 617887 h 1865756"/>
                <a:gd name="connsiteX3" fmla="*/ 408051 w 421548"/>
                <a:gd name="connsiteY3" fmla="*/ 910781 h 1865756"/>
                <a:gd name="connsiteX4" fmla="*/ 336233 w 421548"/>
                <a:gd name="connsiteY4" fmla="*/ 1269683 h 1865756"/>
                <a:gd name="connsiteX5" fmla="*/ 186881 w 421548"/>
                <a:gd name="connsiteY5" fmla="*/ 1582674 h 1865756"/>
                <a:gd name="connsiteX6" fmla="*/ 0 w 421548"/>
                <a:gd name="connsiteY6" fmla="*/ 1865757 h 186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1548" h="1865756">
                  <a:moveTo>
                    <a:pt x="0" y="0"/>
                  </a:moveTo>
                  <a:cubicBezTo>
                    <a:pt x="0" y="0"/>
                    <a:pt x="155734" y="188309"/>
                    <a:pt x="258699" y="330803"/>
                  </a:cubicBezTo>
                  <a:cubicBezTo>
                    <a:pt x="322517" y="419100"/>
                    <a:pt x="383096" y="512255"/>
                    <a:pt x="408051" y="617887"/>
                  </a:cubicBezTo>
                  <a:cubicBezTo>
                    <a:pt x="430625" y="713613"/>
                    <a:pt x="420815" y="812768"/>
                    <a:pt x="408051" y="910781"/>
                  </a:cubicBezTo>
                  <a:cubicBezTo>
                    <a:pt x="392240" y="1032129"/>
                    <a:pt x="376142" y="1154049"/>
                    <a:pt x="336233" y="1269683"/>
                  </a:cubicBezTo>
                  <a:cubicBezTo>
                    <a:pt x="298418" y="1379125"/>
                    <a:pt x="246412" y="1483138"/>
                    <a:pt x="186881" y="1582674"/>
                  </a:cubicBezTo>
                  <a:cubicBezTo>
                    <a:pt x="122777" y="1689640"/>
                    <a:pt x="0" y="1865757"/>
                    <a:pt x="0" y="1865757"/>
                  </a:cubicBezTo>
                </a:path>
              </a:pathLst>
            </a:custGeom>
            <a:noFill/>
            <a:ln w="9525" cap="rnd">
              <a:solidFill>
                <a:schemeClr val="accent2">
                  <a:alpha val="35000"/>
                </a:schemeClr>
              </a:solidFill>
              <a:prstDash val="lgDash"/>
              <a:round/>
            </a:ln>
          </p:spPr>
          <p:txBody>
            <a:bodyPr rtlCol="0" anchor="ctr"/>
            <a:lstStyle/>
            <a:p>
              <a:endParaRPr lang="en-US"/>
            </a:p>
          </p:txBody>
        </p:sp>
        <p:sp>
          <p:nvSpPr>
            <p:cNvPr id="59" name="Freeform: Shape 58">
              <a:extLst>
                <a:ext uri="{FF2B5EF4-FFF2-40B4-BE49-F238E27FC236}">
                  <a16:creationId xmlns:a16="http://schemas.microsoft.com/office/drawing/2014/main" id="{E78B8B6B-A236-4752-937C-83AF1C4EC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247513"/>
              <a:ext cx="515229" cy="2438941"/>
            </a:xfrm>
            <a:custGeom>
              <a:avLst/>
              <a:gdLst>
                <a:gd name="connsiteX0" fmla="*/ 11621 w 286935"/>
                <a:gd name="connsiteY0" fmla="*/ 1358265 h 1358264"/>
                <a:gd name="connsiteX1" fmla="*/ 163830 w 286935"/>
                <a:gd name="connsiteY1" fmla="*/ 1157287 h 1358264"/>
                <a:gd name="connsiteX2" fmla="*/ 258604 w 286935"/>
                <a:gd name="connsiteY2" fmla="*/ 858679 h 1358264"/>
                <a:gd name="connsiteX3" fmla="*/ 284417 w 286935"/>
                <a:gd name="connsiteY3" fmla="*/ 577310 h 1358264"/>
                <a:gd name="connsiteX4" fmla="*/ 215456 w 286935"/>
                <a:gd name="connsiteY4" fmla="*/ 330422 h 1358264"/>
                <a:gd name="connsiteX5" fmla="*/ 0 w 286935"/>
                <a:gd name="connsiteY5" fmla="*/ 0 h 135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935" h="1358264">
                  <a:moveTo>
                    <a:pt x="11621" y="1358265"/>
                  </a:moveTo>
                  <a:cubicBezTo>
                    <a:pt x="11621" y="1358265"/>
                    <a:pt x="104299" y="1269016"/>
                    <a:pt x="163830" y="1157287"/>
                  </a:cubicBezTo>
                  <a:cubicBezTo>
                    <a:pt x="213074" y="1064800"/>
                    <a:pt x="237458" y="961453"/>
                    <a:pt x="258604" y="858679"/>
                  </a:cubicBezTo>
                  <a:cubicBezTo>
                    <a:pt x="277749" y="765905"/>
                    <a:pt x="293180" y="671512"/>
                    <a:pt x="284417" y="577310"/>
                  </a:cubicBezTo>
                  <a:cubicBezTo>
                    <a:pt x="276511" y="491680"/>
                    <a:pt x="250412" y="409099"/>
                    <a:pt x="215456" y="330422"/>
                  </a:cubicBezTo>
                  <a:cubicBezTo>
                    <a:pt x="153353" y="190405"/>
                    <a:pt x="0" y="0"/>
                    <a:pt x="0" y="0"/>
                  </a:cubicBezTo>
                </a:path>
              </a:pathLst>
            </a:custGeom>
            <a:noFill/>
            <a:ln w="9525" cap="rnd">
              <a:solidFill>
                <a:schemeClr val="accent2">
                  <a:alpha val="35000"/>
                </a:schemeClr>
              </a:solidFill>
              <a:prstDash val="lgDash"/>
              <a:round/>
            </a:ln>
          </p:spPr>
          <p:txBody>
            <a:bodyPr rtlCol="0" anchor="ctr"/>
            <a:lstStyle/>
            <a:p>
              <a:endParaRPr lang="en-US"/>
            </a:p>
          </p:txBody>
        </p:sp>
        <p:sp>
          <p:nvSpPr>
            <p:cNvPr id="60" name="Freeform: Shape 59">
              <a:extLst>
                <a:ext uri="{FF2B5EF4-FFF2-40B4-BE49-F238E27FC236}">
                  <a16:creationId xmlns:a16="http://schemas.microsoft.com/office/drawing/2014/main" id="{416B9790-C202-4F5D-8BEC-130557782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752232"/>
              <a:ext cx="300409" cy="1599679"/>
            </a:xfrm>
            <a:custGeom>
              <a:avLst/>
              <a:gdLst>
                <a:gd name="connsiteX0" fmla="*/ 0 w 167300"/>
                <a:gd name="connsiteY0" fmla="*/ 0 h 890873"/>
                <a:gd name="connsiteX1" fmla="*/ 143732 w 167300"/>
                <a:gd name="connsiteY1" fmla="*/ 233077 h 890873"/>
                <a:gd name="connsiteX2" fmla="*/ 160973 w 167300"/>
                <a:gd name="connsiteY2" fmla="*/ 482822 h 890873"/>
                <a:gd name="connsiteX3" fmla="*/ 0 w 167300"/>
                <a:gd name="connsiteY3" fmla="*/ 890873 h 890873"/>
              </a:gdLst>
              <a:ahLst/>
              <a:cxnLst>
                <a:cxn ang="0">
                  <a:pos x="connsiteX0" y="connsiteY0"/>
                </a:cxn>
                <a:cxn ang="0">
                  <a:pos x="connsiteX1" y="connsiteY1"/>
                </a:cxn>
                <a:cxn ang="0">
                  <a:pos x="connsiteX2" y="connsiteY2"/>
                </a:cxn>
                <a:cxn ang="0">
                  <a:pos x="connsiteX3" y="connsiteY3"/>
                </a:cxn>
              </a:cxnLst>
              <a:rect l="l" t="t" r="r" b="b"/>
              <a:pathLst>
                <a:path w="167300" h="890873">
                  <a:moveTo>
                    <a:pt x="0" y="0"/>
                  </a:moveTo>
                  <a:cubicBezTo>
                    <a:pt x="0" y="0"/>
                    <a:pt x="110585" y="127254"/>
                    <a:pt x="143732" y="233077"/>
                  </a:cubicBezTo>
                  <a:cubicBezTo>
                    <a:pt x="168974" y="313563"/>
                    <a:pt x="172593" y="399098"/>
                    <a:pt x="160973" y="482822"/>
                  </a:cubicBezTo>
                  <a:cubicBezTo>
                    <a:pt x="136970" y="655892"/>
                    <a:pt x="0" y="890873"/>
                    <a:pt x="0" y="890873"/>
                  </a:cubicBezTo>
                </a:path>
              </a:pathLst>
            </a:custGeom>
            <a:noFill/>
            <a:ln w="9525" cap="rnd">
              <a:solidFill>
                <a:schemeClr val="accent2">
                  <a:alpha val="35000"/>
                </a:schemeClr>
              </a:solidFill>
              <a:prstDash val="lgDash"/>
              <a:round/>
            </a:ln>
          </p:spPr>
          <p:txBody>
            <a:bodyPr rtlCol="0" anchor="ctr"/>
            <a:lstStyle/>
            <a:p>
              <a:endParaRPr lang="en-US"/>
            </a:p>
          </p:txBody>
        </p:sp>
        <p:sp>
          <p:nvSpPr>
            <p:cNvPr id="61" name="Freeform: Shape 60">
              <a:extLst>
                <a:ext uri="{FF2B5EF4-FFF2-40B4-BE49-F238E27FC236}">
                  <a16:creationId xmlns:a16="http://schemas.microsoft.com/office/drawing/2014/main" id="{FE0884AE-BEEF-4D8B-B59B-1EFC91429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31253" y="14016"/>
              <a:ext cx="5523537" cy="3012568"/>
            </a:xfrm>
            <a:custGeom>
              <a:avLst/>
              <a:gdLst>
                <a:gd name="connsiteX0" fmla="*/ 3076099 w 3076098"/>
                <a:gd name="connsiteY0" fmla="*/ 12287 h 1677721"/>
                <a:gd name="connsiteX1" fmla="*/ 3054287 w 3076098"/>
                <a:gd name="connsiteY1" fmla="*/ 609029 h 1677721"/>
                <a:gd name="connsiteX2" fmla="*/ 3054287 w 3076098"/>
                <a:gd name="connsiteY2" fmla="*/ 824770 h 1677721"/>
                <a:gd name="connsiteX3" fmla="*/ 3002375 w 3076098"/>
                <a:gd name="connsiteY3" fmla="*/ 1158240 h 1677721"/>
                <a:gd name="connsiteX4" fmla="*/ 2945797 w 3076098"/>
                <a:gd name="connsiteY4" fmla="*/ 1277112 h 1677721"/>
                <a:gd name="connsiteX5" fmla="*/ 2706815 w 3076098"/>
                <a:gd name="connsiteY5" fmla="*/ 1492853 h 1677721"/>
                <a:gd name="connsiteX6" fmla="*/ 2451735 w 3076098"/>
                <a:gd name="connsiteY6" fmla="*/ 1618583 h 1677721"/>
                <a:gd name="connsiteX7" fmla="*/ 2128457 w 3076098"/>
                <a:gd name="connsiteY7" fmla="*/ 1677448 h 1677721"/>
                <a:gd name="connsiteX8" fmla="*/ 1672495 w 3076098"/>
                <a:gd name="connsiteY8" fmla="*/ 1505522 h 1677721"/>
                <a:gd name="connsiteX9" fmla="*/ 1445038 w 3076098"/>
                <a:gd name="connsiteY9" fmla="*/ 1230916 h 1677721"/>
                <a:gd name="connsiteX10" fmla="*/ 1381506 w 3076098"/>
                <a:gd name="connsiteY10" fmla="*/ 1044035 h 1677721"/>
                <a:gd name="connsiteX11" fmla="*/ 1260253 w 3076098"/>
                <a:gd name="connsiteY11" fmla="*/ 837533 h 1677721"/>
                <a:gd name="connsiteX12" fmla="*/ 1108520 w 3076098"/>
                <a:gd name="connsiteY12" fmla="*/ 772954 h 1677721"/>
                <a:gd name="connsiteX13" fmla="*/ 955358 w 3076098"/>
                <a:gd name="connsiteY13" fmla="*/ 751427 h 1677721"/>
                <a:gd name="connsiteX14" fmla="*/ 763810 w 3076098"/>
                <a:gd name="connsiteY14" fmla="*/ 764762 h 1677721"/>
                <a:gd name="connsiteX15" fmla="*/ 651224 w 3076098"/>
                <a:gd name="connsiteY15" fmla="*/ 728186 h 1677721"/>
                <a:gd name="connsiteX16" fmla="*/ 510730 w 3076098"/>
                <a:gd name="connsiteY16" fmla="*/ 587788 h 1677721"/>
                <a:gd name="connsiteX17" fmla="*/ 323183 w 3076098"/>
                <a:gd name="connsiteY17" fmla="*/ 353187 h 1677721"/>
                <a:gd name="connsiteX18" fmla="*/ 0 w 3076098"/>
                <a:gd name="connsiteY18" fmla="*/ 0 h 167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76098" h="1677721">
                  <a:moveTo>
                    <a:pt x="3076099" y="12287"/>
                  </a:moveTo>
                  <a:cubicBezTo>
                    <a:pt x="3069336" y="183071"/>
                    <a:pt x="3053525" y="438150"/>
                    <a:pt x="3054287" y="609029"/>
                  </a:cubicBezTo>
                  <a:cubicBezTo>
                    <a:pt x="3054572" y="680942"/>
                    <a:pt x="3056477" y="752856"/>
                    <a:pt x="3054287" y="824770"/>
                  </a:cubicBezTo>
                  <a:cubicBezTo>
                    <a:pt x="3050858" y="937832"/>
                    <a:pt x="3038285" y="1051084"/>
                    <a:pt x="3002375" y="1158240"/>
                  </a:cubicBezTo>
                  <a:cubicBezTo>
                    <a:pt x="2988374" y="1200055"/>
                    <a:pt x="2969895" y="1240155"/>
                    <a:pt x="2945797" y="1277112"/>
                  </a:cubicBezTo>
                  <a:cubicBezTo>
                    <a:pt x="2886742" y="1367885"/>
                    <a:pt x="2798636" y="1434846"/>
                    <a:pt x="2706815" y="1492853"/>
                  </a:cubicBezTo>
                  <a:cubicBezTo>
                    <a:pt x="2626424" y="1543717"/>
                    <a:pt x="2541080" y="1586103"/>
                    <a:pt x="2451735" y="1618583"/>
                  </a:cubicBezTo>
                  <a:cubicBezTo>
                    <a:pt x="2347817" y="1656398"/>
                    <a:pt x="2238851" y="1680591"/>
                    <a:pt x="2128457" y="1677448"/>
                  </a:cubicBezTo>
                  <a:cubicBezTo>
                    <a:pt x="1962436" y="1672781"/>
                    <a:pt x="1804702" y="1606677"/>
                    <a:pt x="1672495" y="1505522"/>
                  </a:cubicBezTo>
                  <a:cubicBezTo>
                    <a:pt x="1576483" y="1432084"/>
                    <a:pt x="1493520" y="1341501"/>
                    <a:pt x="1445038" y="1230916"/>
                  </a:cubicBezTo>
                  <a:cubicBezTo>
                    <a:pt x="1418653" y="1170623"/>
                    <a:pt x="1401794" y="1106710"/>
                    <a:pt x="1381506" y="1044035"/>
                  </a:cubicBezTo>
                  <a:cubicBezTo>
                    <a:pt x="1356360" y="966026"/>
                    <a:pt x="1324261" y="887730"/>
                    <a:pt x="1260253" y="837533"/>
                  </a:cubicBezTo>
                  <a:cubicBezTo>
                    <a:pt x="1216628" y="803243"/>
                    <a:pt x="1162717" y="786194"/>
                    <a:pt x="1108520" y="772954"/>
                  </a:cubicBezTo>
                  <a:cubicBezTo>
                    <a:pt x="1058228" y="760667"/>
                    <a:pt x="1007078" y="750570"/>
                    <a:pt x="955358" y="751427"/>
                  </a:cubicBezTo>
                  <a:cubicBezTo>
                    <a:pt x="891064" y="752475"/>
                    <a:pt x="827818" y="770001"/>
                    <a:pt x="763810" y="764762"/>
                  </a:cubicBezTo>
                  <a:cubicBezTo>
                    <a:pt x="723995" y="761524"/>
                    <a:pt x="685514" y="748760"/>
                    <a:pt x="651224" y="728186"/>
                  </a:cubicBezTo>
                  <a:cubicBezTo>
                    <a:pt x="594074" y="693896"/>
                    <a:pt x="552545" y="639985"/>
                    <a:pt x="510730" y="587788"/>
                  </a:cubicBezTo>
                  <a:cubicBezTo>
                    <a:pt x="448151" y="509683"/>
                    <a:pt x="384524" y="432245"/>
                    <a:pt x="323183" y="353187"/>
                  </a:cubicBezTo>
                  <a:cubicBezTo>
                    <a:pt x="246221" y="253937"/>
                    <a:pt x="94202" y="82868"/>
                    <a:pt x="0" y="0"/>
                  </a:cubicBezTo>
                </a:path>
              </a:pathLst>
            </a:custGeom>
            <a:noFill/>
            <a:ln w="9525" cap="rnd">
              <a:solidFill>
                <a:schemeClr val="accent2">
                  <a:alpha val="35000"/>
                </a:schemeClr>
              </a:solidFill>
              <a:prstDash val="lgDash"/>
              <a:round/>
            </a:ln>
          </p:spPr>
          <p:txBody>
            <a:bodyPr rtlCol="0" anchor="ctr"/>
            <a:lstStyle/>
            <a:p>
              <a:endParaRPr lang="en-US"/>
            </a:p>
          </p:txBody>
        </p:sp>
        <p:sp>
          <p:nvSpPr>
            <p:cNvPr id="62" name="Freeform: Shape 61">
              <a:extLst>
                <a:ext uri="{FF2B5EF4-FFF2-40B4-BE49-F238E27FC236}">
                  <a16:creationId xmlns:a16="http://schemas.microsoft.com/office/drawing/2014/main" id="{3DC19431-34DB-4F62-A4D8-ED38ECCB9A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87455" y="75587"/>
              <a:ext cx="4681672" cy="2637228"/>
            </a:xfrm>
            <a:custGeom>
              <a:avLst/>
              <a:gdLst>
                <a:gd name="connsiteX0" fmla="*/ 2568321 w 2607257"/>
                <a:gd name="connsiteY0" fmla="*/ 18002 h 1468691"/>
                <a:gd name="connsiteX1" fmla="*/ 2590609 w 2607257"/>
                <a:gd name="connsiteY1" fmla="*/ 258509 h 1468691"/>
                <a:gd name="connsiteX2" fmla="*/ 2606802 w 2607257"/>
                <a:gd name="connsiteY2" fmla="*/ 563118 h 1468691"/>
                <a:gd name="connsiteX3" fmla="*/ 2587181 w 2607257"/>
                <a:gd name="connsiteY3" fmla="*/ 910400 h 1468691"/>
                <a:gd name="connsiteX4" fmla="*/ 2568702 w 2607257"/>
                <a:gd name="connsiteY4" fmla="*/ 1001554 h 1468691"/>
                <a:gd name="connsiteX5" fmla="*/ 2407063 w 2607257"/>
                <a:gd name="connsiteY5" fmla="*/ 1262348 h 1468691"/>
                <a:gd name="connsiteX6" fmla="*/ 2211896 w 2607257"/>
                <a:gd name="connsiteY6" fmla="*/ 1390078 h 1468691"/>
                <a:gd name="connsiteX7" fmla="*/ 1936623 w 2607257"/>
                <a:gd name="connsiteY7" fmla="*/ 1466660 h 1468691"/>
                <a:gd name="connsiteX8" fmla="*/ 1749933 w 2607257"/>
                <a:gd name="connsiteY8" fmla="*/ 1447514 h 1468691"/>
                <a:gd name="connsiteX9" fmla="*/ 1594295 w 2607257"/>
                <a:gd name="connsiteY9" fmla="*/ 1351788 h 1468691"/>
                <a:gd name="connsiteX10" fmla="*/ 1512951 w 2607257"/>
                <a:gd name="connsiteY10" fmla="*/ 1227392 h 1468691"/>
                <a:gd name="connsiteX11" fmla="*/ 1500949 w 2607257"/>
                <a:gd name="connsiteY11" fmla="*/ 992886 h 1468691"/>
                <a:gd name="connsiteX12" fmla="*/ 1541621 w 2607257"/>
                <a:gd name="connsiteY12" fmla="*/ 803910 h 1468691"/>
                <a:gd name="connsiteX13" fmla="*/ 1541621 w 2607257"/>
                <a:gd name="connsiteY13" fmla="*/ 665131 h 1468691"/>
                <a:gd name="connsiteX14" fmla="*/ 1429131 w 2607257"/>
                <a:gd name="connsiteY14" fmla="*/ 526352 h 1468691"/>
                <a:gd name="connsiteX15" fmla="*/ 1163383 w 2607257"/>
                <a:gd name="connsiteY15" fmla="*/ 449771 h 1468691"/>
                <a:gd name="connsiteX16" fmla="*/ 811530 w 2607257"/>
                <a:gd name="connsiteY16" fmla="*/ 406718 h 1468691"/>
                <a:gd name="connsiteX17" fmla="*/ 574548 w 2607257"/>
                <a:gd name="connsiteY17" fmla="*/ 354044 h 1468691"/>
                <a:gd name="connsiteX18" fmla="*/ 284893 w 2607257"/>
                <a:gd name="connsiteY18" fmla="*/ 224885 h 1468691"/>
                <a:gd name="connsiteX19" fmla="*/ 0 w 2607257"/>
                <a:gd name="connsiteY19" fmla="*/ 0 h 146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257" h="1468691">
                  <a:moveTo>
                    <a:pt x="2568321" y="18002"/>
                  </a:moveTo>
                  <a:cubicBezTo>
                    <a:pt x="2574989" y="70009"/>
                    <a:pt x="2587752" y="206121"/>
                    <a:pt x="2590609" y="258509"/>
                  </a:cubicBezTo>
                  <a:cubicBezTo>
                    <a:pt x="2596134" y="360045"/>
                    <a:pt x="2604707" y="461486"/>
                    <a:pt x="2606802" y="563118"/>
                  </a:cubicBezTo>
                  <a:cubicBezTo>
                    <a:pt x="2609088" y="679228"/>
                    <a:pt x="2602802" y="795338"/>
                    <a:pt x="2587181" y="910400"/>
                  </a:cubicBezTo>
                  <a:cubicBezTo>
                    <a:pt x="2582990" y="941165"/>
                    <a:pt x="2577274" y="971645"/>
                    <a:pt x="2568702" y="1001554"/>
                  </a:cubicBezTo>
                  <a:cubicBezTo>
                    <a:pt x="2540222" y="1101471"/>
                    <a:pt x="2482501" y="1190816"/>
                    <a:pt x="2407063" y="1262348"/>
                  </a:cubicBezTo>
                  <a:cubicBezTo>
                    <a:pt x="2350294" y="1316165"/>
                    <a:pt x="2283047" y="1357313"/>
                    <a:pt x="2211896" y="1390078"/>
                  </a:cubicBezTo>
                  <a:cubicBezTo>
                    <a:pt x="2124742" y="1430179"/>
                    <a:pt x="2032159" y="1458754"/>
                    <a:pt x="1936623" y="1466660"/>
                  </a:cubicBezTo>
                  <a:cubicBezTo>
                    <a:pt x="1873567" y="1471898"/>
                    <a:pt x="1809845" y="1467517"/>
                    <a:pt x="1749933" y="1447514"/>
                  </a:cubicBezTo>
                  <a:cubicBezTo>
                    <a:pt x="1691449" y="1428083"/>
                    <a:pt x="1638109" y="1395222"/>
                    <a:pt x="1594295" y="1351788"/>
                  </a:cubicBezTo>
                  <a:cubicBezTo>
                    <a:pt x="1558576" y="1316450"/>
                    <a:pt x="1530001" y="1274540"/>
                    <a:pt x="1512951" y="1227392"/>
                  </a:cubicBezTo>
                  <a:cubicBezTo>
                    <a:pt x="1485900" y="1152811"/>
                    <a:pt x="1487519" y="1071467"/>
                    <a:pt x="1500949" y="992886"/>
                  </a:cubicBezTo>
                  <a:cubicBezTo>
                    <a:pt x="1511808" y="929354"/>
                    <a:pt x="1529810" y="867251"/>
                    <a:pt x="1541621" y="803910"/>
                  </a:cubicBezTo>
                  <a:cubicBezTo>
                    <a:pt x="1550194" y="757714"/>
                    <a:pt x="1554194" y="710279"/>
                    <a:pt x="1541621" y="665131"/>
                  </a:cubicBezTo>
                  <a:cubicBezTo>
                    <a:pt x="1525143" y="605981"/>
                    <a:pt x="1481233" y="559403"/>
                    <a:pt x="1429131" y="526352"/>
                  </a:cubicBezTo>
                  <a:cubicBezTo>
                    <a:pt x="1350455" y="476536"/>
                    <a:pt x="1256157" y="461772"/>
                    <a:pt x="1163383" y="449771"/>
                  </a:cubicBezTo>
                  <a:cubicBezTo>
                    <a:pt x="1046131" y="434626"/>
                    <a:pt x="928306" y="424720"/>
                    <a:pt x="811530" y="406718"/>
                  </a:cubicBezTo>
                  <a:cubicBezTo>
                    <a:pt x="731425" y="394335"/>
                    <a:pt x="652081" y="377571"/>
                    <a:pt x="574548" y="354044"/>
                  </a:cubicBezTo>
                  <a:cubicBezTo>
                    <a:pt x="472916" y="323279"/>
                    <a:pt x="375094" y="280702"/>
                    <a:pt x="284893" y="224885"/>
                  </a:cubicBezTo>
                  <a:cubicBezTo>
                    <a:pt x="181832" y="161068"/>
                    <a:pt x="90868" y="80296"/>
                    <a:pt x="0" y="0"/>
                  </a:cubicBezTo>
                </a:path>
              </a:pathLst>
            </a:custGeom>
            <a:noFill/>
            <a:ln w="9525" cap="rnd">
              <a:solidFill>
                <a:schemeClr val="accent2">
                  <a:alpha val="35000"/>
                </a:schemeClr>
              </a:solidFill>
              <a:prstDash val="lgDash"/>
              <a:round/>
            </a:ln>
          </p:spPr>
          <p:txBody>
            <a:bodyPr rtlCol="0" anchor="ctr"/>
            <a:lstStyle/>
            <a:p>
              <a:endParaRPr lang="en-US"/>
            </a:p>
          </p:txBody>
        </p:sp>
        <p:sp>
          <p:nvSpPr>
            <p:cNvPr id="63" name="Freeform: Shape 62">
              <a:extLst>
                <a:ext uri="{FF2B5EF4-FFF2-40B4-BE49-F238E27FC236}">
                  <a16:creationId xmlns:a16="http://schemas.microsoft.com/office/drawing/2014/main" id="{5BF5735E-2BC7-4236-B830-616EBBBC7B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0305" y="31802"/>
              <a:ext cx="3763077" cy="2110194"/>
            </a:xfrm>
            <a:custGeom>
              <a:avLst/>
              <a:gdLst>
                <a:gd name="connsiteX0" fmla="*/ 1950434 w 2095685"/>
                <a:gd name="connsiteY0" fmla="*/ 0 h 1175182"/>
                <a:gd name="connsiteX1" fmla="*/ 2077307 w 2095685"/>
                <a:gd name="connsiteY1" fmla="*/ 479108 h 1175182"/>
                <a:gd name="connsiteX2" fmla="*/ 2089309 w 2095685"/>
                <a:gd name="connsiteY2" fmla="*/ 826008 h 1175182"/>
                <a:gd name="connsiteX3" fmla="*/ 1987582 w 2095685"/>
                <a:gd name="connsiteY3" fmla="*/ 1101185 h 1175182"/>
                <a:gd name="connsiteX4" fmla="*/ 1818037 w 2095685"/>
                <a:gd name="connsiteY4" fmla="*/ 1173004 h 1175182"/>
                <a:gd name="connsiteX5" fmla="*/ 1694402 w 2095685"/>
                <a:gd name="connsiteY5" fmla="*/ 1157097 h 1175182"/>
                <a:gd name="connsiteX6" fmla="*/ 1594676 w 2095685"/>
                <a:gd name="connsiteY6" fmla="*/ 1013555 h 1175182"/>
                <a:gd name="connsiteX7" fmla="*/ 1664494 w 2095685"/>
                <a:gd name="connsiteY7" fmla="*/ 790289 h 1175182"/>
                <a:gd name="connsiteX8" fmla="*/ 1684401 w 2095685"/>
                <a:gd name="connsiteY8" fmla="*/ 527114 h 1175182"/>
                <a:gd name="connsiteX9" fmla="*/ 1550765 w 2095685"/>
                <a:gd name="connsiteY9" fmla="*/ 343662 h 1175182"/>
                <a:gd name="connsiteX10" fmla="*/ 1315402 w 2095685"/>
                <a:gd name="connsiteY10" fmla="*/ 265938 h 1175182"/>
                <a:gd name="connsiteX11" fmla="*/ 876586 w 2095685"/>
                <a:gd name="connsiteY11" fmla="*/ 200120 h 1175182"/>
                <a:gd name="connsiteX12" fmla="*/ 591312 w 2095685"/>
                <a:gd name="connsiteY12" fmla="*/ 186119 h 1175182"/>
                <a:gd name="connsiteX13" fmla="*/ 0 w 2095685"/>
                <a:gd name="connsiteY13" fmla="*/ 16669 h 117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5685" h="1175182">
                  <a:moveTo>
                    <a:pt x="1950434" y="0"/>
                  </a:moveTo>
                  <a:cubicBezTo>
                    <a:pt x="1973485" y="77629"/>
                    <a:pt x="2063115" y="399383"/>
                    <a:pt x="2077307" y="479108"/>
                  </a:cubicBezTo>
                  <a:cubicBezTo>
                    <a:pt x="2097786" y="593693"/>
                    <a:pt x="2100167" y="710089"/>
                    <a:pt x="2089309" y="826008"/>
                  </a:cubicBezTo>
                  <a:cubicBezTo>
                    <a:pt x="2079784" y="927545"/>
                    <a:pt x="2061401" y="1032891"/>
                    <a:pt x="1987582" y="1101185"/>
                  </a:cubicBezTo>
                  <a:cubicBezTo>
                    <a:pt x="1941481" y="1143762"/>
                    <a:pt x="1880616" y="1165670"/>
                    <a:pt x="1818037" y="1173004"/>
                  </a:cubicBezTo>
                  <a:cubicBezTo>
                    <a:pt x="1775746" y="1177957"/>
                    <a:pt x="1732693" y="1175195"/>
                    <a:pt x="1694402" y="1157097"/>
                  </a:cubicBezTo>
                  <a:cubicBezTo>
                    <a:pt x="1638110" y="1130427"/>
                    <a:pt x="1600295" y="1075373"/>
                    <a:pt x="1594676" y="1013555"/>
                  </a:cubicBezTo>
                  <a:cubicBezTo>
                    <a:pt x="1587532" y="934879"/>
                    <a:pt x="1635633" y="864870"/>
                    <a:pt x="1664494" y="790289"/>
                  </a:cubicBezTo>
                  <a:cubicBezTo>
                    <a:pt x="1696974" y="706279"/>
                    <a:pt x="1708594" y="613791"/>
                    <a:pt x="1684401" y="527114"/>
                  </a:cubicBezTo>
                  <a:cubicBezTo>
                    <a:pt x="1663351" y="451580"/>
                    <a:pt x="1616488" y="386620"/>
                    <a:pt x="1550765" y="343662"/>
                  </a:cubicBezTo>
                  <a:cubicBezTo>
                    <a:pt x="1480947" y="298133"/>
                    <a:pt x="1397508" y="282131"/>
                    <a:pt x="1315402" y="265938"/>
                  </a:cubicBezTo>
                  <a:cubicBezTo>
                    <a:pt x="1170051" y="237173"/>
                    <a:pt x="1024128" y="212027"/>
                    <a:pt x="876586" y="200120"/>
                  </a:cubicBezTo>
                  <a:cubicBezTo>
                    <a:pt x="781717" y="192500"/>
                    <a:pt x="686276" y="193643"/>
                    <a:pt x="591312" y="186119"/>
                  </a:cubicBezTo>
                  <a:cubicBezTo>
                    <a:pt x="465296" y="176213"/>
                    <a:pt x="160211" y="193453"/>
                    <a:pt x="0" y="16669"/>
                  </a:cubicBezTo>
                </a:path>
              </a:pathLst>
            </a:custGeom>
            <a:noFill/>
            <a:ln w="9525" cap="rnd">
              <a:solidFill>
                <a:schemeClr val="accent2">
                  <a:alpha val="35000"/>
                </a:schemeClr>
              </a:solidFill>
              <a:prstDash val="lgDash"/>
              <a:round/>
            </a:ln>
          </p:spPr>
          <p:txBody>
            <a:bodyPr rtlCol="0" anchor="ctr"/>
            <a:lstStyle/>
            <a:p>
              <a:endParaRPr lang="en-US"/>
            </a:p>
          </p:txBody>
        </p:sp>
      </p:grpSp>
      <p:grpSp>
        <p:nvGrpSpPr>
          <p:cNvPr id="65" name="Bottom Right">
            <a:extLst>
              <a:ext uri="{FF2B5EF4-FFF2-40B4-BE49-F238E27FC236}">
                <a16:creationId xmlns:a16="http://schemas.microsoft.com/office/drawing/2014/main" id="{83664CB5-2BA0-493E-BEC5-BACF868A12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66" name="Freeform: Shape 65">
              <a:extLst>
                <a:ext uri="{FF2B5EF4-FFF2-40B4-BE49-F238E27FC236}">
                  <a16:creationId xmlns:a16="http://schemas.microsoft.com/office/drawing/2014/main" id="{44DC3445-FC3D-4F90-BC75-AD8EDD18A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lumMod val="65000"/>
                    <a:lumOff val="35000"/>
                  </a:schemeClr>
                </a:solidFill>
                <a:latin typeface="AvenirNext LT Pro Medium" panose="020B0504020202020204" pitchFamily="34" charset="0"/>
              </a:endParaRPr>
            </a:p>
          </p:txBody>
        </p:sp>
        <p:grpSp>
          <p:nvGrpSpPr>
            <p:cNvPr id="67" name="Graphic 157">
              <a:extLst>
                <a:ext uri="{FF2B5EF4-FFF2-40B4-BE49-F238E27FC236}">
                  <a16:creationId xmlns:a16="http://schemas.microsoft.com/office/drawing/2014/main" id="{70D6C503-0ABE-48A7-BA0B-D5A26B558BE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69" name="Freeform: Shape 68">
                <a:extLst>
                  <a:ext uri="{FF2B5EF4-FFF2-40B4-BE49-F238E27FC236}">
                    <a16:creationId xmlns:a16="http://schemas.microsoft.com/office/drawing/2014/main" id="{6DEB1DC4-C3A0-4645-B456-02A9FFA2C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70" name="Freeform: Shape 69">
                <a:extLst>
                  <a:ext uri="{FF2B5EF4-FFF2-40B4-BE49-F238E27FC236}">
                    <a16:creationId xmlns:a16="http://schemas.microsoft.com/office/drawing/2014/main" id="{2ECF4175-31D6-4A9B-87A4-4C29667497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71" name="Freeform: Shape 70">
                <a:extLst>
                  <a:ext uri="{FF2B5EF4-FFF2-40B4-BE49-F238E27FC236}">
                    <a16:creationId xmlns:a16="http://schemas.microsoft.com/office/drawing/2014/main" id="{508D2906-75CA-4435-A320-08EBBA06B6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72" name="Freeform: Shape 71">
                <a:extLst>
                  <a:ext uri="{FF2B5EF4-FFF2-40B4-BE49-F238E27FC236}">
                    <a16:creationId xmlns:a16="http://schemas.microsoft.com/office/drawing/2014/main" id="{51B8B373-782A-4568-BDF3-093F398F1A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73" name="Freeform: Shape 72">
                <a:extLst>
                  <a:ext uri="{FF2B5EF4-FFF2-40B4-BE49-F238E27FC236}">
                    <a16:creationId xmlns:a16="http://schemas.microsoft.com/office/drawing/2014/main" id="{707C3AD9-7FDD-480C-91FF-0D3A977DF2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74" name="Freeform: Shape 73">
                <a:extLst>
                  <a:ext uri="{FF2B5EF4-FFF2-40B4-BE49-F238E27FC236}">
                    <a16:creationId xmlns:a16="http://schemas.microsoft.com/office/drawing/2014/main" id="{A8EF16B5-D539-41A0-9FDE-164CE88FE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75" name="Freeform: Shape 74">
                <a:extLst>
                  <a:ext uri="{FF2B5EF4-FFF2-40B4-BE49-F238E27FC236}">
                    <a16:creationId xmlns:a16="http://schemas.microsoft.com/office/drawing/2014/main" id="{92FFF8CB-E294-4944-A954-FC2866B255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68" name="Freeform: Shape 67">
              <a:extLst>
                <a:ext uri="{FF2B5EF4-FFF2-40B4-BE49-F238E27FC236}">
                  <a16:creationId xmlns:a16="http://schemas.microsoft.com/office/drawing/2014/main" id="{B2CD3167-A8E1-4652-8AFE-0E5D9A90CC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091498A-2D2B-4074-A86F-F8B6476D02AD}"/>
              </a:ext>
            </a:extLst>
          </p:cNvPr>
          <p:cNvSpPr>
            <a:spLocks noGrp="1"/>
          </p:cNvSpPr>
          <p:nvPr>
            <p:ph type="title"/>
          </p:nvPr>
        </p:nvSpPr>
        <p:spPr>
          <a:xfrm>
            <a:off x="1198181" y="559813"/>
            <a:ext cx="9988166" cy="2785797"/>
          </a:xfrm>
        </p:spPr>
        <p:txBody>
          <a:bodyPr anchor="b">
            <a:normAutofit/>
          </a:bodyPr>
          <a:lstStyle/>
          <a:p>
            <a:pPr algn="ctr"/>
            <a:r>
              <a:rPr lang="en-US" sz="6000"/>
              <a:t>Patch 21: Just Listen</a:t>
            </a:r>
            <a:endParaRPr lang="en-CA" sz="6000"/>
          </a:p>
        </p:txBody>
      </p:sp>
      <p:sp>
        <p:nvSpPr>
          <p:cNvPr id="3" name="Content Placeholder 2">
            <a:extLst>
              <a:ext uri="{FF2B5EF4-FFF2-40B4-BE49-F238E27FC236}">
                <a16:creationId xmlns:a16="http://schemas.microsoft.com/office/drawing/2014/main" id="{E48E7C4E-E1B8-43C5-B609-E66B5FD36BB1}"/>
              </a:ext>
            </a:extLst>
          </p:cNvPr>
          <p:cNvSpPr>
            <a:spLocks noGrp="1"/>
          </p:cNvSpPr>
          <p:nvPr>
            <p:ph idx="1"/>
          </p:nvPr>
        </p:nvSpPr>
        <p:spPr>
          <a:xfrm>
            <a:off x="2005091" y="3498856"/>
            <a:ext cx="8188033" cy="2614231"/>
          </a:xfrm>
        </p:spPr>
        <p:txBody>
          <a:bodyPr>
            <a:normAutofit/>
          </a:bodyPr>
          <a:lstStyle/>
          <a:p>
            <a:pPr algn="ctr"/>
            <a:r>
              <a:rPr lang="en-CA" sz="1800">
                <a:effectLst/>
                <a:latin typeface="Calibri" panose="020F0502020204030204" pitchFamily="34" charset="0"/>
                <a:ea typeface="Calibri" panose="020F0502020204030204" pitchFamily="34" charset="0"/>
                <a:cs typeface="Times New Roman" panose="02020603050405020304" pitchFamily="18" charset="0"/>
              </a:rPr>
              <a:t>Listening to students means not only recognizing when they do or don’t understand, but recognizing when an explanation or a method isn’t working and you might just need to start over, or recognizing when a more fundamental idea isn’t understood and you need to backtrack. If it’s necessary, do it. Blow up your plans and reset midterms if that’s necessary to allow your students to claim a win. If you know that the trust is there, ask your students for suggestions on how you can shift – and, if you ask, </a:t>
            </a:r>
            <a:r>
              <a:rPr lang="en-CA" sz="1800" i="1" dirty="0">
                <a:effectLst/>
                <a:latin typeface="Calibri" panose="020F0502020204030204" pitchFamily="34" charset="0"/>
                <a:ea typeface="Calibri" panose="020F0502020204030204" pitchFamily="34" charset="0"/>
                <a:cs typeface="Times New Roman" panose="02020603050405020304" pitchFamily="18" charset="0"/>
              </a:rPr>
              <a:t>listen</a:t>
            </a:r>
            <a:r>
              <a:rPr lang="en-CA" sz="1800" dirty="0">
                <a:effectLst/>
                <a:latin typeface="Calibri" panose="020F0502020204030204" pitchFamily="34" charset="0"/>
                <a:ea typeface="Calibri" panose="020F0502020204030204" pitchFamily="34" charset="0"/>
                <a:cs typeface="Times New Roman" panose="02020603050405020304" pitchFamily="18" charset="0"/>
              </a:rPr>
              <a:t> and </a:t>
            </a:r>
            <a:r>
              <a:rPr lang="en-CA" sz="1800" i="1" dirty="0">
                <a:effectLst/>
                <a:latin typeface="Calibri" panose="020F0502020204030204" pitchFamily="34" charset="0"/>
                <a:ea typeface="Calibri" panose="020F0502020204030204" pitchFamily="34" charset="0"/>
                <a:cs typeface="Times New Roman" panose="02020603050405020304" pitchFamily="18" charset="0"/>
              </a:rPr>
              <a:t>follow through on their requests.</a:t>
            </a:r>
            <a:endParaRPr lang="en-CA" sz="180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CA" sz="1800"/>
          </a:p>
        </p:txBody>
      </p:sp>
    </p:spTree>
    <p:extLst>
      <p:ext uri="{BB962C8B-B14F-4D97-AF65-F5344CB8AC3E}">
        <p14:creationId xmlns:p14="http://schemas.microsoft.com/office/powerpoint/2010/main" val="134171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FBFC6891-CBA5-427E-98AC-BF56BB033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6F9061CE-3C4A-435B-9677-AB2BFAF09DD5}"/>
              </a:ext>
            </a:extLst>
          </p:cNvPr>
          <p:cNvSpPr>
            <a:spLocks noGrp="1"/>
          </p:cNvSpPr>
          <p:nvPr>
            <p:ph type="title"/>
          </p:nvPr>
        </p:nvSpPr>
        <p:spPr>
          <a:xfrm>
            <a:off x="1198181" y="4087571"/>
            <a:ext cx="4795282" cy="2031941"/>
          </a:xfrm>
        </p:spPr>
        <p:txBody>
          <a:bodyPr anchor="ctr">
            <a:normAutofit/>
          </a:bodyPr>
          <a:lstStyle/>
          <a:p>
            <a:pPr>
              <a:lnSpc>
                <a:spcPct val="90000"/>
              </a:lnSpc>
            </a:pPr>
            <a:r>
              <a:rPr lang="en-US" dirty="0"/>
              <a:t>That’s a Challenge – to Blow it all up!</a:t>
            </a:r>
            <a:endParaRPr lang="en-CA"/>
          </a:p>
        </p:txBody>
      </p:sp>
      <p:pic>
        <p:nvPicPr>
          <p:cNvPr id="5" name="Picture 4">
            <a:extLst>
              <a:ext uri="{FF2B5EF4-FFF2-40B4-BE49-F238E27FC236}">
                <a16:creationId xmlns:a16="http://schemas.microsoft.com/office/drawing/2014/main" id="{B3FCD74D-5C0D-4F96-B0D1-1A88F7AC935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623" r="28894" b="-1"/>
          <a:stretch/>
        </p:blipFill>
        <p:spPr>
          <a:xfrm>
            <a:off x="532506" y="10"/>
            <a:ext cx="3662690" cy="3627653"/>
          </a:xfrm>
          <a:custGeom>
            <a:avLst/>
            <a:gdLst/>
            <a:ahLst/>
            <a:cxnLst/>
            <a:rect l="l" t="t" r="r" b="b"/>
            <a:pathLst>
              <a:path w="3900088" h="3862791">
                <a:moveTo>
                  <a:pt x="0" y="0"/>
                </a:moveTo>
                <a:lnTo>
                  <a:pt x="3900088" y="0"/>
                </a:lnTo>
                <a:lnTo>
                  <a:pt x="3900088" y="3862791"/>
                </a:lnTo>
                <a:lnTo>
                  <a:pt x="3566571" y="3752277"/>
                </a:lnTo>
                <a:cubicBezTo>
                  <a:pt x="1771892" y="3100745"/>
                  <a:pt x="426411" y="1750855"/>
                  <a:pt x="24575" y="114490"/>
                </a:cubicBezTo>
                <a:close/>
              </a:path>
            </a:pathLst>
          </a:custGeom>
        </p:spPr>
      </p:pic>
      <p:grpSp>
        <p:nvGrpSpPr>
          <p:cNvPr id="17" name="Top left">
            <a:extLst>
              <a:ext uri="{FF2B5EF4-FFF2-40B4-BE49-F238E27FC236}">
                <a16:creationId xmlns:a16="http://schemas.microsoft.com/office/drawing/2014/main" id="{F540C3AE-0ACF-4B2C-8413-9950A04A34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 y="16721"/>
            <a:ext cx="2198951" cy="3331254"/>
            <a:chOff x="10849" y="15178"/>
            <a:chExt cx="2198951" cy="3331254"/>
          </a:xfrm>
        </p:grpSpPr>
        <p:sp>
          <p:nvSpPr>
            <p:cNvPr id="18" name="Freeform: Shape 17">
              <a:extLst>
                <a:ext uri="{FF2B5EF4-FFF2-40B4-BE49-F238E27FC236}">
                  <a16:creationId xmlns:a16="http://schemas.microsoft.com/office/drawing/2014/main" id="{F61F4FAE-1A24-4D06-93F4-9F85814D3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 name="Freeform: Shape 18">
              <a:extLst>
                <a:ext uri="{FF2B5EF4-FFF2-40B4-BE49-F238E27FC236}">
                  <a16:creationId xmlns:a16="http://schemas.microsoft.com/office/drawing/2014/main" id="{9C67ED4D-046D-4740-A107-07D4083B1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0" name="Freeform: Shape 19">
              <a:extLst>
                <a:ext uri="{FF2B5EF4-FFF2-40B4-BE49-F238E27FC236}">
                  <a16:creationId xmlns:a16="http://schemas.microsoft.com/office/drawing/2014/main" id="{8EE442DF-5B70-40A2-B9AA-22545A88CE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 name="Freeform: Shape 20">
              <a:extLst>
                <a:ext uri="{FF2B5EF4-FFF2-40B4-BE49-F238E27FC236}">
                  <a16:creationId xmlns:a16="http://schemas.microsoft.com/office/drawing/2014/main" id="{A408AD00-4FC0-4CD3-989C-4D440927D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 name="Freeform: Shape 21">
              <a:extLst>
                <a:ext uri="{FF2B5EF4-FFF2-40B4-BE49-F238E27FC236}">
                  <a16:creationId xmlns:a16="http://schemas.microsoft.com/office/drawing/2014/main" id="{565B98FD-6D27-4489-AB86-CF6D2292CF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3" name="Freeform: Shape 22">
              <a:extLst>
                <a:ext uri="{FF2B5EF4-FFF2-40B4-BE49-F238E27FC236}">
                  <a16:creationId xmlns:a16="http://schemas.microsoft.com/office/drawing/2014/main" id="{39B40602-3485-4331-B8DC-CBE4BB9E6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4" name="Freeform: Shape 23">
              <a:extLst>
                <a:ext uri="{FF2B5EF4-FFF2-40B4-BE49-F238E27FC236}">
                  <a16:creationId xmlns:a16="http://schemas.microsoft.com/office/drawing/2014/main" id="{685361E0-E569-4B76-8CA7-442BB8D514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pic>
        <p:nvPicPr>
          <p:cNvPr id="4" name="Picture 3">
            <a:extLst>
              <a:ext uri="{FF2B5EF4-FFF2-40B4-BE49-F238E27FC236}">
                <a16:creationId xmlns:a16="http://schemas.microsoft.com/office/drawing/2014/main" id="{9F9DA658-3491-42E2-97A4-2E882AD16578}"/>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21671" r="14308" b="-1"/>
          <a:stretch/>
        </p:blipFill>
        <p:spPr>
          <a:xfrm>
            <a:off x="4195196" y="10"/>
            <a:ext cx="3736774" cy="3896111"/>
          </a:xfrm>
          <a:custGeom>
            <a:avLst/>
            <a:gdLst/>
            <a:ahLst/>
            <a:cxnLst/>
            <a:rect l="l" t="t" r="r" b="b"/>
            <a:pathLst>
              <a:path w="3978974" h="4171950">
                <a:moveTo>
                  <a:pt x="0" y="0"/>
                </a:moveTo>
                <a:lnTo>
                  <a:pt x="3978974" y="0"/>
                </a:lnTo>
                <a:lnTo>
                  <a:pt x="3978974" y="3903535"/>
                </a:lnTo>
                <a:cubicBezTo>
                  <a:pt x="3403378" y="4066699"/>
                  <a:pt x="2789111" y="4160234"/>
                  <a:pt x="2150650" y="4171950"/>
                </a:cubicBezTo>
                <a:lnTo>
                  <a:pt x="1875949" y="4171950"/>
                </a:lnTo>
                <a:cubicBezTo>
                  <a:pt x="1219867" y="4159853"/>
                  <a:pt x="589312" y="4061460"/>
                  <a:pt x="0" y="3889819"/>
                </a:cubicBezTo>
                <a:close/>
              </a:path>
            </a:pathLst>
          </a:custGeom>
        </p:spPr>
      </p:pic>
      <p:grpSp>
        <p:nvGrpSpPr>
          <p:cNvPr id="26" name="Bottom Right">
            <a:extLst>
              <a:ext uri="{FF2B5EF4-FFF2-40B4-BE49-F238E27FC236}">
                <a16:creationId xmlns:a16="http://schemas.microsoft.com/office/drawing/2014/main" id="{0F15A278-75DB-4976-9447-657D050C9A9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74976" y="3278144"/>
            <a:ext cx="4211600" cy="3581399"/>
            <a:chOff x="7980400" y="3276601"/>
            <a:chExt cx="4211600" cy="3581399"/>
          </a:xfrm>
        </p:grpSpPr>
        <p:grpSp>
          <p:nvGrpSpPr>
            <p:cNvPr id="27" name="Graphic 157">
              <a:extLst>
                <a:ext uri="{FF2B5EF4-FFF2-40B4-BE49-F238E27FC236}">
                  <a16:creationId xmlns:a16="http://schemas.microsoft.com/office/drawing/2014/main" id="{BACBC21D-F6E0-4CA2-9059-486E27943B1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6"/>
              <a:chOff x="4114800" y="1423987"/>
              <a:chExt cx="3961542" cy="4007547"/>
            </a:xfrm>
            <a:noFill/>
          </p:grpSpPr>
          <p:sp>
            <p:nvSpPr>
              <p:cNvPr id="29" name="Freeform: Shape 28">
                <a:extLst>
                  <a:ext uri="{FF2B5EF4-FFF2-40B4-BE49-F238E27FC236}">
                    <a16:creationId xmlns:a16="http://schemas.microsoft.com/office/drawing/2014/main" id="{9BFD63B5-C138-41AC-92F2-86000AAA3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0" name="Freeform: Shape 29">
                <a:extLst>
                  <a:ext uri="{FF2B5EF4-FFF2-40B4-BE49-F238E27FC236}">
                    <a16:creationId xmlns:a16="http://schemas.microsoft.com/office/drawing/2014/main" id="{CAB56299-75FF-455D-B8FF-EB7B4D094C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1" name="Freeform: Shape 30">
                <a:extLst>
                  <a:ext uri="{FF2B5EF4-FFF2-40B4-BE49-F238E27FC236}">
                    <a16:creationId xmlns:a16="http://schemas.microsoft.com/office/drawing/2014/main" id="{6CDBAD3B-36D6-4E7C-B75B-BDB4C45680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2" name="Freeform: Shape 31">
                <a:extLst>
                  <a:ext uri="{FF2B5EF4-FFF2-40B4-BE49-F238E27FC236}">
                    <a16:creationId xmlns:a16="http://schemas.microsoft.com/office/drawing/2014/main" id="{64044E18-CF49-420A-BBA5-12848D9549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 name="Freeform: Shape 32">
                <a:extLst>
                  <a:ext uri="{FF2B5EF4-FFF2-40B4-BE49-F238E27FC236}">
                    <a16:creationId xmlns:a16="http://schemas.microsoft.com/office/drawing/2014/main" id="{2E9E902B-1E0E-4A9A-9DF4-5E949C638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 name="Freeform: Shape 33">
                <a:extLst>
                  <a:ext uri="{FF2B5EF4-FFF2-40B4-BE49-F238E27FC236}">
                    <a16:creationId xmlns:a16="http://schemas.microsoft.com/office/drawing/2014/main" id="{6388CC3B-23C3-4B1A-A1D6-A67E6C7642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 name="Freeform: Shape 34">
                <a:extLst>
                  <a:ext uri="{FF2B5EF4-FFF2-40B4-BE49-F238E27FC236}">
                    <a16:creationId xmlns:a16="http://schemas.microsoft.com/office/drawing/2014/main" id="{D4555BE1-5E7D-4A8B-B8F5-93069FCD3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28" name="Freeform: Shape 27">
              <a:extLst>
                <a:ext uri="{FF2B5EF4-FFF2-40B4-BE49-F238E27FC236}">
                  <a16:creationId xmlns:a16="http://schemas.microsoft.com/office/drawing/2014/main" id="{39883456-AF67-488F-93FB-5A6F3DF89F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pic>
        <p:nvPicPr>
          <p:cNvPr id="7" name="Content Placeholder 4" descr="Calendar&#10;&#10;Description automatically generated">
            <a:extLst>
              <a:ext uri="{FF2B5EF4-FFF2-40B4-BE49-F238E27FC236}">
                <a16:creationId xmlns:a16="http://schemas.microsoft.com/office/drawing/2014/main" id="{FFE8EEBE-3536-4E14-A7C3-80A204D192CB}"/>
              </a:ext>
            </a:extLst>
          </p:cNvPr>
          <p:cNvPicPr>
            <a:picLocks noChangeAspect="1"/>
          </p:cNvPicPr>
          <p:nvPr/>
        </p:nvPicPr>
        <p:blipFill rotWithShape="1">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rcRect l="28555" r="3121" b="-1"/>
          <a:stretch/>
        </p:blipFill>
        <p:spPr>
          <a:xfrm>
            <a:off x="7931970" y="10"/>
            <a:ext cx="3736774" cy="3650711"/>
          </a:xfrm>
          <a:custGeom>
            <a:avLst/>
            <a:gdLst/>
            <a:ahLst/>
            <a:cxnLst/>
            <a:rect l="l" t="t" r="r" b="b"/>
            <a:pathLst>
              <a:path w="3978974" h="3887343">
                <a:moveTo>
                  <a:pt x="0" y="0"/>
                </a:moveTo>
                <a:lnTo>
                  <a:pt x="3978974" y="0"/>
                </a:lnTo>
                <a:lnTo>
                  <a:pt x="3954399" y="114490"/>
                </a:lnTo>
                <a:cubicBezTo>
                  <a:pt x="3522345" y="1874044"/>
                  <a:pt x="1999298" y="3302317"/>
                  <a:pt x="0" y="3887343"/>
                </a:cubicBezTo>
                <a:close/>
              </a:path>
            </a:pathLst>
          </a:custGeom>
        </p:spPr>
      </p:pic>
      <p:sp>
        <p:nvSpPr>
          <p:cNvPr id="3" name="Content Placeholder 2">
            <a:extLst>
              <a:ext uri="{FF2B5EF4-FFF2-40B4-BE49-F238E27FC236}">
                <a16:creationId xmlns:a16="http://schemas.microsoft.com/office/drawing/2014/main" id="{B3DAB9EB-5D55-4468-AD0D-25CB871A5680}"/>
              </a:ext>
            </a:extLst>
          </p:cNvPr>
          <p:cNvSpPr>
            <a:spLocks noGrp="1"/>
          </p:cNvSpPr>
          <p:nvPr>
            <p:ph idx="1"/>
          </p:nvPr>
        </p:nvSpPr>
        <p:spPr>
          <a:xfrm>
            <a:off x="6195372" y="4088049"/>
            <a:ext cx="4977905" cy="2031475"/>
          </a:xfrm>
        </p:spPr>
        <p:txBody>
          <a:bodyPr anchor="ctr">
            <a:normAutofit/>
          </a:bodyPr>
          <a:lstStyle/>
          <a:p>
            <a:pPr>
              <a:lnSpc>
                <a:spcPct val="100000"/>
              </a:lnSpc>
            </a:pPr>
            <a:r>
              <a:rPr lang="en-US" sz="1500"/>
              <a:t>The idea of starting all over because students are not understanding is a challenging idea especially if it means changing assignments or tests. Our time is so precious, and I feel we are more apt to move on. However, I do agree with the author that plans are made for changing and it is worth ensuring that students are understanding material as it will make students more engaged and better learners. </a:t>
            </a:r>
            <a:endParaRPr lang="en-CA" sz="1500"/>
          </a:p>
        </p:txBody>
      </p:sp>
      <p:sp>
        <p:nvSpPr>
          <p:cNvPr id="6" name="TextBox 5">
            <a:extLst>
              <a:ext uri="{FF2B5EF4-FFF2-40B4-BE49-F238E27FC236}">
                <a16:creationId xmlns:a16="http://schemas.microsoft.com/office/drawing/2014/main" id="{6AFD5509-0615-4F5B-8FB7-1AF5569D62FC}"/>
              </a:ext>
            </a:extLst>
          </p:cNvPr>
          <p:cNvSpPr txBox="1"/>
          <p:nvPr/>
        </p:nvSpPr>
        <p:spPr>
          <a:xfrm>
            <a:off x="9519474" y="6870700"/>
            <a:ext cx="2672526" cy="200055"/>
          </a:xfrm>
          <a:prstGeom prst="rect">
            <a:avLst/>
          </a:prstGeom>
          <a:solidFill>
            <a:srgbClr val="000000"/>
          </a:solidFill>
        </p:spPr>
        <p:txBody>
          <a:bodyPr wrap="none" rtlCol="0">
            <a:spAutoFit/>
          </a:bodyPr>
          <a:lstStyle/>
          <a:p>
            <a:pPr algn="r">
              <a:spcAft>
                <a:spcPts val="600"/>
              </a:spcAft>
            </a:pPr>
            <a:r>
              <a:rPr lang="en-CA" sz="700">
                <a:solidFill>
                  <a:srgbClr val="FFFFFF"/>
                </a:solidFill>
                <a:hlinkClick r:id="rId3" tooltip="https://urbanempire.gamepedia.com/Dynamite">
                  <a:extLst>
                    <a:ext uri="{A12FA001-AC4F-418D-AE19-62706E023703}">
                      <ahyp:hlinkClr xmlns:ahyp="http://schemas.microsoft.com/office/drawing/2018/hyperlinkcolor" val="tx"/>
                    </a:ext>
                  </a:extLst>
                </a:hlinkClick>
              </a:rPr>
              <a:t>This Photo</a:t>
            </a:r>
            <a:r>
              <a:rPr lang="en-CA" sz="700">
                <a:solidFill>
                  <a:srgbClr val="FFFFFF"/>
                </a:solidFill>
              </a:rPr>
              <a:t> by Unknown Author is licensed under </a:t>
            </a:r>
            <a:r>
              <a:rPr lang="en-CA" sz="700">
                <a:solidFill>
                  <a:srgbClr val="FFFFFF"/>
                </a:solidFill>
                <a:hlinkClick r:id="rId8" tooltip="https://creativecommons.org/licenses/by-nc-sa/3.0/">
                  <a:extLst>
                    <a:ext uri="{A12FA001-AC4F-418D-AE19-62706E023703}">
                      <ahyp:hlinkClr xmlns:ahyp="http://schemas.microsoft.com/office/drawing/2018/hyperlinkcolor" val="tx"/>
                    </a:ext>
                  </a:extLst>
                </a:hlinkClick>
              </a:rPr>
              <a:t>CC BY-SA-NC</a:t>
            </a:r>
            <a:endParaRPr lang="en-CA" sz="700">
              <a:solidFill>
                <a:srgbClr val="FFFFFF"/>
              </a:solidFill>
            </a:endParaRPr>
          </a:p>
        </p:txBody>
      </p:sp>
      <p:sp>
        <p:nvSpPr>
          <p:cNvPr id="8" name="TextBox 7">
            <a:extLst>
              <a:ext uri="{FF2B5EF4-FFF2-40B4-BE49-F238E27FC236}">
                <a16:creationId xmlns:a16="http://schemas.microsoft.com/office/drawing/2014/main" id="{993418EE-1A34-492E-8B49-07A566FCDAB7}"/>
              </a:ext>
            </a:extLst>
          </p:cNvPr>
          <p:cNvSpPr txBox="1"/>
          <p:nvPr/>
        </p:nvSpPr>
        <p:spPr>
          <a:xfrm>
            <a:off x="6992945" y="6870700"/>
            <a:ext cx="2513829" cy="200055"/>
          </a:xfrm>
          <a:prstGeom prst="rect">
            <a:avLst/>
          </a:prstGeom>
          <a:solidFill>
            <a:srgbClr val="000000"/>
          </a:solidFill>
        </p:spPr>
        <p:txBody>
          <a:bodyPr wrap="none" rtlCol="0">
            <a:spAutoFit/>
          </a:bodyPr>
          <a:lstStyle/>
          <a:p>
            <a:pPr algn="r">
              <a:spcAft>
                <a:spcPts val="600"/>
              </a:spcAft>
            </a:pPr>
            <a:r>
              <a:rPr lang="en-CA" sz="700">
                <a:solidFill>
                  <a:srgbClr val="FFFFFF"/>
                </a:solidFill>
                <a:hlinkClick r:id="rId7" tooltip="http://www.thebluediamondgallery.com/wooden-tile/p/plan.html">
                  <a:extLst>
                    <a:ext uri="{A12FA001-AC4F-418D-AE19-62706E023703}">
                      <ahyp:hlinkClr xmlns:ahyp="http://schemas.microsoft.com/office/drawing/2018/hyperlinkcolor" val="tx"/>
                    </a:ext>
                  </a:extLst>
                </a:hlinkClick>
              </a:rPr>
              <a:t>This Photo</a:t>
            </a:r>
            <a:r>
              <a:rPr lang="en-CA" sz="700">
                <a:solidFill>
                  <a:srgbClr val="FFFFFF"/>
                </a:solidFill>
              </a:rPr>
              <a:t> by Unknown Author is licensed under </a:t>
            </a:r>
            <a:r>
              <a:rPr lang="en-CA" sz="700">
                <a:solidFill>
                  <a:srgbClr val="FFFFFF"/>
                </a:solidFill>
                <a:hlinkClick r:id="rId9" tooltip="https://creativecommons.org/licenses/by-sa/3.0/">
                  <a:extLst>
                    <a:ext uri="{A12FA001-AC4F-418D-AE19-62706E023703}">
                      <ahyp:hlinkClr xmlns:ahyp="http://schemas.microsoft.com/office/drawing/2018/hyperlinkcolor" val="tx"/>
                    </a:ext>
                  </a:extLst>
                </a:hlinkClick>
              </a:rPr>
              <a:t>CC BY-SA</a:t>
            </a:r>
            <a:endParaRPr lang="en-CA" sz="700">
              <a:solidFill>
                <a:srgbClr val="FFFFFF"/>
              </a:solidFill>
            </a:endParaRPr>
          </a:p>
        </p:txBody>
      </p:sp>
    </p:spTree>
    <p:extLst>
      <p:ext uri="{BB962C8B-B14F-4D97-AF65-F5344CB8AC3E}">
        <p14:creationId xmlns:p14="http://schemas.microsoft.com/office/powerpoint/2010/main" val="1123955417"/>
      </p:ext>
    </p:extLst>
  </p:cSld>
  <p:clrMapOvr>
    <a:masterClrMapping/>
  </p:clrMapOvr>
</p:sld>
</file>

<file path=ppt/theme/theme1.xml><?xml version="1.0" encoding="utf-8"?>
<a:theme xmlns:a="http://schemas.openxmlformats.org/drawingml/2006/main" name="ExploreVTI">
  <a:themeElements>
    <a:clrScheme name="AnalogousFromLightSeedRightStep">
      <a:dk1>
        <a:srgbClr val="000000"/>
      </a:dk1>
      <a:lt1>
        <a:srgbClr val="FFFFFF"/>
      </a:lt1>
      <a:dk2>
        <a:srgbClr val="2D3A21"/>
      </a:dk2>
      <a:lt2>
        <a:srgbClr val="E2E8E8"/>
      </a:lt2>
      <a:accent1>
        <a:srgbClr val="C69796"/>
      </a:accent1>
      <a:accent2>
        <a:srgbClr val="BA997F"/>
      </a:accent2>
      <a:accent3>
        <a:srgbClr val="AAA481"/>
      </a:accent3>
      <a:accent4>
        <a:srgbClr val="9BAA74"/>
      </a:accent4>
      <a:accent5>
        <a:srgbClr val="8FAC82"/>
      </a:accent5>
      <a:accent6>
        <a:srgbClr val="78B07E"/>
      </a:accent6>
      <a:hlink>
        <a:srgbClr val="568D8E"/>
      </a:hlink>
      <a:folHlink>
        <a:srgbClr val="7F7F7F"/>
      </a:folHlink>
    </a:clrScheme>
    <a:fontScheme name="Custom 23">
      <a:majorFont>
        <a:latin typeface="Rockwell"/>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otalTime>2</TotalTime>
  <Words>219</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Avenir Next LT Pro</vt:lpstr>
      <vt:lpstr>AvenirNext LT Pro Medium</vt:lpstr>
      <vt:lpstr>Calibri</vt:lpstr>
      <vt:lpstr>Rockwell</vt:lpstr>
      <vt:lpstr>Segoe UI</vt:lpstr>
      <vt:lpstr>ExploreVTI</vt:lpstr>
      <vt:lpstr>Patch 21: Just Listen</vt:lpstr>
      <vt:lpstr>That’s a Challenge – to Blow it all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Nugget</dc:title>
  <dc:creator>Karyn Baker</dc:creator>
  <cp:lastModifiedBy>Karyn Baker</cp:lastModifiedBy>
  <cp:revision>7</cp:revision>
  <dcterms:created xsi:type="dcterms:W3CDTF">2021-06-22T18:55:05Z</dcterms:created>
  <dcterms:modified xsi:type="dcterms:W3CDTF">2021-06-22T19:11:12Z</dcterms:modified>
</cp:coreProperties>
</file>