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1F20D-EE76-4E7D-8B8D-8477D27EA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554CD-F4F5-4DBA-A0D4-1A4C58AD9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8DECD-616F-44B7-B5F6-4C8822BD4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5C156-ED3D-4158-9063-CA93341D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B705D-226F-435B-8491-0D2839D95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0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6129-8F44-4A93-8111-4E1B5D47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8580C-2BAA-484F-B6C3-E9FD51ECA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94F8D-C7D5-42E9-8EE7-05E31E8A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D9F95-914A-41CA-9B76-08B74F8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DAAF0-556C-4153-8DDF-4EA0B4E59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3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16861E-7232-472B-B13C-88EE685C5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21F41-EE0F-46FE-8368-60DFCD628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63773-6CFA-4E30-B5B5-761B51386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D0D2F-7468-4AED-B070-35AC435C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AD38A-2A30-4988-83D0-C0784979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7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8DD1-848D-4066-9427-93330BDE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A4A6-15F8-4B5C-9742-0BEAC5454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37263-A692-4348-B4F3-918DCE370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6FF47-4F10-4F19-A5C0-0CC418B0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F2BC2-6016-485E-98D2-29E6E6DD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6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6ED55-9E14-455B-8F45-51910BC0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B9021-3F7B-49A5-A029-41481413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27CEB-0FD5-464E-AD20-B09B2239B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BAF2E-07C8-4521-BE82-FFA2EBCD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5FF06-D212-401A-9ED9-69813FB0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3C9B-BC2F-4DE1-82C5-1223F4265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9FB32-72DC-437B-AB9D-316AE7363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F6553-872C-4244-BD4D-59CA58104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08D69-E97A-43ED-B812-51BDD2BC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02D5B-4E4F-4DC9-9DC4-A34315F4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05358-CC7A-40D4-937F-70D16E02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6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3041-9C96-419D-A55F-DDDAC8179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224F0-CD41-45BC-98B3-C9491850D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57541-6CEA-4810-BAF8-B06087372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E78712-2673-4F00-834B-BDC70CB9C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89944-5056-4231-BBD3-9309059F95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5A3CFF-528D-4064-8BAC-463B26DA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8A647F-9A37-404F-9CAC-485F2A720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379E81-01C5-46E5-B8FC-78EC6A89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9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DFBE3-90C2-49C2-B834-E24B01BC1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7ECC7-F831-4FB1-A995-59BB188F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B1352-E588-4086-BE40-766995FB9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271354-FA94-4952-A532-60DFB30B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3E6BB6-6DEB-4FD1-B93D-CA2CD564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4F14F-7549-4679-9E4F-5CDC96EB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00C1D-46DD-46F8-9BE1-129140B3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8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5077D-0882-4D90-921C-549CDC97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F1E3E-C106-41C1-A400-32FD5A9CD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38AEF-C043-408A-A9E0-287C8D487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6EFB9-68E9-420B-B5B0-E6C8CBD8B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F8A0AE-91B7-4FB4-89C5-B5E180281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BCEAB-C2E3-4A3C-98FB-AB136FEC8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9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325BB-E01B-4903-8DF3-CC9FE7DF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4241B8-3041-43F2-882A-24779D43EA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68B5B-AA29-4116-90F2-C1BEB2994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81462-8E7F-49BC-97C7-ECEAFB14E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569BA-3314-4E94-A00B-0F00EE31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6715A-9AC2-492C-9CE8-8A9336E74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11457-F478-40CB-BCC1-B7B9FD4D8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4F41C4-ED6F-4D1D-A74D-CAA7EAB0A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23AAC-55F9-4A45-9F5B-78E66DDCE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643FB-D7A4-48C6-88B4-FC037958A353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B3359-CA49-482A-9681-77C04D93C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3123C-476F-40A4-A853-267B02F8B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CA299-11FC-4A08-B00D-8F924109E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0EFE5-E0D1-489A-8F66-7C83448903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545F0C-16A2-4869-86BD-E71311D3FE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7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6CA8A-6B68-4CB1-BF7A-FAAA8D6CC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6697"/>
          </a:xfrm>
        </p:spPr>
        <p:txBody>
          <a:bodyPr>
            <a:normAutofit fontScale="90000"/>
          </a:bodyPr>
          <a:lstStyle/>
          <a:p>
            <a:r>
              <a:rPr lang="en-US" dirty="0"/>
              <a:t>Project Management Course – Concept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73190-301A-4FA3-8E98-F9E282829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70844"/>
            <a:ext cx="11200249" cy="520611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838C0D9-9DF0-44BE-8065-3082CC8EB973}"/>
              </a:ext>
            </a:extLst>
          </p:cNvPr>
          <p:cNvSpPr/>
          <p:nvPr/>
        </p:nvSpPr>
        <p:spPr>
          <a:xfrm>
            <a:off x="5226756" y="3172178"/>
            <a:ext cx="1738488" cy="1061155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Management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80C7F3C-B42D-4C5B-ABD8-F4A35CF306D1}"/>
              </a:ext>
            </a:extLst>
          </p:cNvPr>
          <p:cNvSpPr/>
          <p:nvPr/>
        </p:nvSpPr>
        <p:spPr>
          <a:xfrm>
            <a:off x="3905958" y="2077155"/>
            <a:ext cx="1363132" cy="694267"/>
          </a:xfrm>
          <a:prstGeom prst="roundRect">
            <a:avLst/>
          </a:prstGeom>
          <a:solidFill>
            <a:schemeClr val="accent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Planning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4F5ACF2-812F-4C77-84BC-F7488F44F9F8}"/>
              </a:ext>
            </a:extLst>
          </p:cNvPr>
          <p:cNvCxnSpPr>
            <a:cxnSpLocks/>
          </p:cNvCxnSpPr>
          <p:nvPr/>
        </p:nvCxnSpPr>
        <p:spPr>
          <a:xfrm>
            <a:off x="4950178" y="2568223"/>
            <a:ext cx="1061156" cy="11288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61C7FFD-124F-4D63-827B-C8F7E4599000}"/>
              </a:ext>
            </a:extLst>
          </p:cNvPr>
          <p:cNvSpPr/>
          <p:nvPr/>
        </p:nvSpPr>
        <p:spPr>
          <a:xfrm>
            <a:off x="7097889" y="2077155"/>
            <a:ext cx="1103489" cy="643467"/>
          </a:xfrm>
          <a:prstGeom prst="roundRect">
            <a:avLst/>
          </a:prstGeom>
          <a:solidFill>
            <a:schemeClr val="accent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Work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BC72340-5A10-45F5-AF83-10DB0DB5671D}"/>
              </a:ext>
            </a:extLst>
          </p:cNvPr>
          <p:cNvSpPr/>
          <p:nvPr/>
        </p:nvSpPr>
        <p:spPr>
          <a:xfrm>
            <a:off x="7097888" y="4588932"/>
            <a:ext cx="1436511" cy="643467"/>
          </a:xfrm>
          <a:prstGeom prst="roundRect">
            <a:avLst/>
          </a:prstGeom>
          <a:solidFill>
            <a:schemeClr val="accent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Scheduling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DF48266-EF29-45B1-89C5-A77240C4402D}"/>
              </a:ext>
            </a:extLst>
          </p:cNvPr>
          <p:cNvSpPr/>
          <p:nvPr/>
        </p:nvSpPr>
        <p:spPr>
          <a:xfrm>
            <a:off x="3846689" y="4498622"/>
            <a:ext cx="1103489" cy="643467"/>
          </a:xfrm>
          <a:prstGeom prst="roundRect">
            <a:avLst/>
          </a:prstGeom>
          <a:solidFill>
            <a:schemeClr val="accent4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Risks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8AD653E-C938-44BE-BABD-235D47AC55DF}"/>
              </a:ext>
            </a:extLst>
          </p:cNvPr>
          <p:cNvSpPr/>
          <p:nvPr/>
        </p:nvSpPr>
        <p:spPr>
          <a:xfrm>
            <a:off x="1862668" y="1049868"/>
            <a:ext cx="1103489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 Groups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30F005F-8F85-4F92-8C5A-1BF638713A8C}"/>
              </a:ext>
            </a:extLst>
          </p:cNvPr>
          <p:cNvSpPr/>
          <p:nvPr/>
        </p:nvSpPr>
        <p:spPr>
          <a:xfrm>
            <a:off x="482867" y="2250370"/>
            <a:ext cx="1331911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Integrated Initiation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3BABCB4-D1D4-49BF-8BA4-C27F5BD48462}"/>
              </a:ext>
            </a:extLst>
          </p:cNvPr>
          <p:cNvSpPr/>
          <p:nvPr/>
        </p:nvSpPr>
        <p:spPr>
          <a:xfrm>
            <a:off x="8920516" y="1155347"/>
            <a:ext cx="1151995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Activities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2BD3D9E-AAA5-447F-BEF2-D685CC7E5458}"/>
              </a:ext>
            </a:extLst>
          </p:cNvPr>
          <p:cNvSpPr/>
          <p:nvPr/>
        </p:nvSpPr>
        <p:spPr>
          <a:xfrm>
            <a:off x="9425956" y="2350030"/>
            <a:ext cx="1103489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Project Scope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4697D4D-FF34-4544-8C29-F5C301E5C11F}"/>
              </a:ext>
            </a:extLst>
          </p:cNvPr>
          <p:cNvSpPr/>
          <p:nvPr/>
        </p:nvSpPr>
        <p:spPr>
          <a:xfrm>
            <a:off x="1698979" y="3849511"/>
            <a:ext cx="1103489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Risk Analysis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F33034E-2E8B-42AE-AED3-6F833FBE6293}"/>
              </a:ext>
            </a:extLst>
          </p:cNvPr>
          <p:cNvSpPr/>
          <p:nvPr/>
        </p:nvSpPr>
        <p:spPr>
          <a:xfrm>
            <a:off x="2289175" y="5046134"/>
            <a:ext cx="1304664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Risk Response 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79A3871-8299-4662-BF16-6C50AFD75F63}"/>
              </a:ext>
            </a:extLst>
          </p:cNvPr>
          <p:cNvSpPr/>
          <p:nvPr/>
        </p:nvSpPr>
        <p:spPr>
          <a:xfrm>
            <a:off x="10601938" y="3849511"/>
            <a:ext cx="1436511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Estimating</a:t>
            </a:r>
          </a:p>
          <a:p>
            <a:pPr algn="ctr"/>
            <a:r>
              <a:rPr lang="en-US" dirty="0"/>
              <a:t>Activities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491D4EB-B992-4A4D-9E4B-11B9212ADD98}"/>
              </a:ext>
            </a:extLst>
          </p:cNvPr>
          <p:cNvSpPr/>
          <p:nvPr/>
        </p:nvSpPr>
        <p:spPr>
          <a:xfrm>
            <a:off x="9018631" y="5046134"/>
            <a:ext cx="1436511" cy="921808"/>
          </a:xfrm>
          <a:prstGeom prst="round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Milestones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D582054-FFC1-4A7C-93C0-9CBED4E5B02E}"/>
              </a:ext>
            </a:extLst>
          </p:cNvPr>
          <p:cNvCxnSpPr/>
          <p:nvPr/>
        </p:nvCxnSpPr>
        <p:spPr>
          <a:xfrm flipH="1" flipV="1">
            <a:off x="2802468" y="1749779"/>
            <a:ext cx="1363132" cy="417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2B06696-9012-4F9C-9439-7BA65BF1F799}"/>
              </a:ext>
            </a:extLst>
          </p:cNvPr>
          <p:cNvCxnSpPr/>
          <p:nvPr/>
        </p:nvCxnSpPr>
        <p:spPr>
          <a:xfrm flipH="1" flipV="1">
            <a:off x="2802468" y="1762832"/>
            <a:ext cx="1363132" cy="417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6C658EA-F241-4D07-B94F-49616E42A43B}"/>
              </a:ext>
            </a:extLst>
          </p:cNvPr>
          <p:cNvCxnSpPr/>
          <p:nvPr/>
        </p:nvCxnSpPr>
        <p:spPr>
          <a:xfrm flipH="1">
            <a:off x="1794980" y="2801585"/>
            <a:ext cx="2130776" cy="210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7A8783-F7D0-4401-82CA-C25F15317FFC}"/>
              </a:ext>
            </a:extLst>
          </p:cNvPr>
          <p:cNvCxnSpPr/>
          <p:nvPr/>
        </p:nvCxnSpPr>
        <p:spPr>
          <a:xfrm flipV="1">
            <a:off x="6858000" y="2720622"/>
            <a:ext cx="342900" cy="451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9116E5C-60DC-4678-84E9-86C3A72517BC}"/>
              </a:ext>
            </a:extLst>
          </p:cNvPr>
          <p:cNvCxnSpPr/>
          <p:nvPr/>
        </p:nvCxnSpPr>
        <p:spPr>
          <a:xfrm>
            <a:off x="6858000" y="4233333"/>
            <a:ext cx="442913" cy="355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9A112E5-ACF8-4B01-8130-7E73C6E25771}"/>
              </a:ext>
            </a:extLst>
          </p:cNvPr>
          <p:cNvCxnSpPr/>
          <p:nvPr/>
        </p:nvCxnSpPr>
        <p:spPr>
          <a:xfrm flipH="1">
            <a:off x="4950178" y="4233333"/>
            <a:ext cx="318912" cy="265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B6A7B99-B5FD-48D6-8C87-B7C8C2C60E15}"/>
              </a:ext>
            </a:extLst>
          </p:cNvPr>
          <p:cNvCxnSpPr>
            <a:cxnSpLocks/>
          </p:cNvCxnSpPr>
          <p:nvPr/>
        </p:nvCxnSpPr>
        <p:spPr>
          <a:xfrm flipH="1" flipV="1">
            <a:off x="2789185" y="4483101"/>
            <a:ext cx="1030937" cy="105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4E76868-9224-44A7-8E97-DB88B5C8E4A5}"/>
              </a:ext>
            </a:extLst>
          </p:cNvPr>
          <p:cNvCxnSpPr/>
          <p:nvPr/>
        </p:nvCxnSpPr>
        <p:spPr>
          <a:xfrm flipH="1">
            <a:off x="3593839" y="5142089"/>
            <a:ext cx="2262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F17CA3E-49E3-4C87-9B8B-1B2A95ECDCB5}"/>
              </a:ext>
            </a:extLst>
          </p:cNvPr>
          <p:cNvCxnSpPr/>
          <p:nvPr/>
        </p:nvCxnSpPr>
        <p:spPr>
          <a:xfrm flipV="1">
            <a:off x="8191106" y="1762832"/>
            <a:ext cx="729409" cy="314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826DEE0-6A8F-4505-8E56-25FF4F59D931}"/>
              </a:ext>
            </a:extLst>
          </p:cNvPr>
          <p:cNvCxnSpPr/>
          <p:nvPr/>
        </p:nvCxnSpPr>
        <p:spPr>
          <a:xfrm>
            <a:off x="8191106" y="2711274"/>
            <a:ext cx="1305407" cy="300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A7C29C0-4679-4D66-9BCD-974D86A36135}"/>
              </a:ext>
            </a:extLst>
          </p:cNvPr>
          <p:cNvCxnSpPr>
            <a:endCxn id="19" idx="1"/>
          </p:cNvCxnSpPr>
          <p:nvPr/>
        </p:nvCxnSpPr>
        <p:spPr>
          <a:xfrm flipV="1">
            <a:off x="8534399" y="4310415"/>
            <a:ext cx="2067539" cy="278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560D65B-DFC8-4BF9-8B18-62893AEEF9AD}"/>
              </a:ext>
            </a:extLst>
          </p:cNvPr>
          <p:cNvCxnSpPr/>
          <p:nvPr/>
        </p:nvCxnSpPr>
        <p:spPr>
          <a:xfrm>
            <a:off x="8534399" y="5142089"/>
            <a:ext cx="6238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95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Project Management Course – Concept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Stanley</dc:creator>
  <cp:lastModifiedBy>Elizabeth Stanley</cp:lastModifiedBy>
  <cp:revision>8</cp:revision>
  <dcterms:created xsi:type="dcterms:W3CDTF">2021-06-28T18:59:03Z</dcterms:created>
  <dcterms:modified xsi:type="dcterms:W3CDTF">2021-06-28T19:36:33Z</dcterms:modified>
</cp:coreProperties>
</file>