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Stanley" initials="ES" lastIdx="1" clrIdx="0">
    <p:extLst>
      <p:ext uri="{19B8F6BF-5375-455C-9EA6-DF929625EA0E}">
        <p15:presenceInfo xmlns:p15="http://schemas.microsoft.com/office/powerpoint/2012/main" userId="Elizabeth Stan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91" autoAdjust="0"/>
  </p:normalViewPr>
  <p:slideViewPr>
    <p:cSldViewPr snapToGrid="0">
      <p:cViewPr varScale="1">
        <p:scale>
          <a:sx n="73" d="100"/>
          <a:sy n="73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579E7-EE46-4AAA-9C32-7645A6BC403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291A-5775-4BF5-9F26-47055DD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286F-8B1C-4CC8-B07E-AD3434023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0A248-7E8F-42EB-BC0A-1A09F2785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650F4-3280-405F-93F0-3B38E68B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5DF9C-D70D-455E-8C7D-261CBD7E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027DF-EBEA-4B09-95FE-AA38046C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A1A7-6AF3-4844-B704-95023BBC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31F33-4B98-4F33-9952-F64BCAB2F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AB2B-D349-4C42-85F4-CF21D89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E9BC-5ED0-43E6-9F3A-D4844378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EA8F3-9BA1-4F0F-8791-9DE5B0C2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0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E215-B1FB-4374-87AF-C1A2B2BC0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7E361-A263-41EF-A417-E2A967657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7A72C-9994-4087-9EBE-4FEC2B9B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54683-04D4-4752-85B5-6523923B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3DE9-9CDA-462D-A1B3-D3D37191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A883-C1CA-4DB8-8730-12F37D3E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16A2-DAB4-438A-BD15-974E5E25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EA3EE-EF17-43DC-92F2-E88D7069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828F6-3924-4254-8701-6DAF8919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DE66-9942-4205-ADFC-EB29F2CF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1FCB-1446-4B6F-8F8B-94A7E24A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EDD3F-12D4-47D2-B76A-CCE4DEB5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62F69-AD7E-44BE-AFC6-80733B60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FB58D-B473-4CEA-AF67-87B5F0AA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2DE5A-0997-48CA-ABC4-BCB0871A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7A8ED-67A8-4767-8667-E99EF828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07397-0339-4A85-81C9-6979AD358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446BD-E242-459E-BE88-7362FD152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D9D14-B821-41AF-8597-53A865B1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425E9-045C-4BC9-B021-53F78D37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BF669-5591-4269-B1A7-9614CB58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F85-25C6-42DC-97DF-CFEEAE1E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1275D-C632-4922-A71D-24116F9B3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FEFC-0011-4D82-AE20-A41B1FDA6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D31FF-770F-430E-B6FB-BC7E13298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A9DF1-2064-4120-878F-C081ED13A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08BAF-5DE7-43FA-A3ED-BA350FE4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B3373-7478-4F67-B9D5-33E94FFA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9F3AA-2A35-484B-A754-A16382B8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5ECD6-0936-4B04-A074-6DC78F6E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7FC1E-6683-4B18-96E5-540F09A4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1A1E-6F54-48C8-8FE6-9B854FBF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C532-537B-4DF7-AC46-B478E09E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716B3-E688-4996-8778-B19AF6EA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559AC-692B-4924-9B6C-B49C611D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6B3A0-DC60-484A-A9C9-659BE52D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5135-A3F9-4D15-9660-93FDE542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DD1D3-BB37-4403-ADD0-1E066C30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C5D36-05F3-416D-B5D3-8FD2C7E0D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5AA2B-6EC3-45BA-981F-E5650CD5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E4D0A-7589-42B0-B077-3E0BCCA8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269B-233D-42D3-A14E-24F20FE1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8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B3C7-4CCA-4CE2-BAFE-EA0B4049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63D57-6CAC-4CD7-965E-4C745A914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0451D-1818-4C23-9206-4B857FC17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24245-F1EC-48E5-8EC8-8FD5A2CD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DAA4E-D8AF-46A9-9545-0D14336A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C3561-5DD8-420C-A23D-BFFC794E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C6903-B3CC-408D-903C-A7C3250B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A9C16-A434-4734-A22B-D37580D5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42DCD-5FAC-4F76-829D-4DC1170B7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2DBC0-BDA0-40E3-B5F4-023AF0284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A4EE5-4A1A-4893-AF7E-D6D3A3FA0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6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0A205-32A1-4FC5-A0C9-5EB415EA9370}"/>
              </a:ext>
            </a:extLst>
          </p:cNvPr>
          <p:cNvSpPr txBox="1"/>
          <p:nvPr/>
        </p:nvSpPr>
        <p:spPr>
          <a:xfrm>
            <a:off x="5381897" y="3429000"/>
            <a:ext cx="387966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Conestoga College – Teaching On-line </a:t>
            </a:r>
          </a:p>
        </p:txBody>
      </p:sp>
      <p:pic>
        <p:nvPicPr>
          <p:cNvPr id="4" name="Picture 3" descr="A white sports car&#10;&#10;Description automatically generated with low confidence">
            <a:extLst>
              <a:ext uri="{FF2B5EF4-FFF2-40B4-BE49-F238E27FC236}">
                <a16:creationId xmlns:a16="http://schemas.microsoft.com/office/drawing/2014/main" id="{D0FDC8A9-B174-4F0A-9CA6-081A58481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68" y="757647"/>
            <a:ext cx="3174063" cy="25603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C1C5EA-62D9-47B5-9D91-3623E0CB31BA}"/>
              </a:ext>
            </a:extLst>
          </p:cNvPr>
          <p:cNvSpPr txBox="1"/>
          <p:nvPr/>
        </p:nvSpPr>
        <p:spPr>
          <a:xfrm>
            <a:off x="4990011" y="966652"/>
            <a:ext cx="254725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Elizabeth Stanley – PLN -  Teaching Technical Subjects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68A943-E47F-46F8-8E16-4EFBF6470A3D}"/>
              </a:ext>
            </a:extLst>
          </p:cNvPr>
          <p:cNvSpPr txBox="1"/>
          <p:nvPr/>
        </p:nvSpPr>
        <p:spPr>
          <a:xfrm>
            <a:off x="6911439" y="4512623"/>
            <a:ext cx="117565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MS Teams (outside discipline)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CDCF4-BC80-445C-9D6E-70FC36DD65A9}"/>
              </a:ext>
            </a:extLst>
          </p:cNvPr>
          <p:cNvSpPr txBox="1"/>
          <p:nvPr/>
        </p:nvSpPr>
        <p:spPr>
          <a:xfrm>
            <a:off x="4508967" y="4193177"/>
            <a:ext cx="1447696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Workforce Development Faculty – within discipline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0B4A01-71D5-4949-B570-877D77DF42D4}"/>
              </a:ext>
            </a:extLst>
          </p:cNvPr>
          <p:cNvSpPr txBox="1"/>
          <p:nvPr/>
        </p:nvSpPr>
        <p:spPr>
          <a:xfrm>
            <a:off x="9133312" y="4665023"/>
            <a:ext cx="135616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– Prior and Current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F15D08-9847-4456-8A2B-B11EFE1E2D78}"/>
              </a:ext>
            </a:extLst>
          </p:cNvPr>
          <p:cNvSpPr txBox="1"/>
          <p:nvPr/>
        </p:nvSpPr>
        <p:spPr>
          <a:xfrm>
            <a:off x="6230982" y="5695405"/>
            <a:ext cx="325265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Teaching &amp; Learning courses – insight from other Conestoga professors – </a:t>
            </a:r>
            <a:r>
              <a:rPr lang="en-US" dirty="0" err="1"/>
              <a:t>Padlot</a:t>
            </a:r>
            <a:r>
              <a:rPr lang="en-US" dirty="0"/>
              <a:t>, </a:t>
            </a:r>
            <a:r>
              <a:rPr lang="en-US" dirty="0" err="1"/>
              <a:t>Mentimeter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6090AC-2355-44C0-9939-50B45BE5F6FD}"/>
              </a:ext>
            </a:extLst>
          </p:cNvPr>
          <p:cNvSpPr txBox="1"/>
          <p:nvPr/>
        </p:nvSpPr>
        <p:spPr>
          <a:xfrm>
            <a:off x="492707" y="646613"/>
            <a:ext cx="306977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Teaching Technical subjects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A74B5E-FFAF-4F62-A5E1-5F4ECF5D5A79}"/>
              </a:ext>
            </a:extLst>
          </p:cNvPr>
          <p:cNvSpPr txBox="1"/>
          <p:nvPr/>
        </p:nvSpPr>
        <p:spPr>
          <a:xfrm>
            <a:off x="287383" y="1339557"/>
            <a:ext cx="1619794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Current Events especially news publications that include technical advancements – relate my course to current events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AC563-1D46-4B35-9114-7B4A12B4C225}"/>
              </a:ext>
            </a:extLst>
          </p:cNvPr>
          <p:cNvSpPr txBox="1"/>
          <p:nvPr/>
        </p:nvSpPr>
        <p:spPr>
          <a:xfrm>
            <a:off x="2388219" y="1491957"/>
            <a:ext cx="1778831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Twitter- </a:t>
            </a:r>
          </a:p>
          <a:p>
            <a:r>
              <a:rPr lang="en-US" dirty="0"/>
              <a:t>Extenders @ontarioextend, Chris Hadfield, Communitech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B5E9AC-1971-47A9-BE43-9BAFBC347AE6}"/>
              </a:ext>
            </a:extLst>
          </p:cNvPr>
          <p:cNvSpPr txBox="1"/>
          <p:nvPr/>
        </p:nvSpPr>
        <p:spPr>
          <a:xfrm>
            <a:off x="2249095" y="3317966"/>
            <a:ext cx="208658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LinkedIn courses &amp; network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6226F9-0DC0-4579-AD3C-E6AC01F813B5}"/>
              </a:ext>
            </a:extLst>
          </p:cNvPr>
          <p:cNvSpPr txBox="1"/>
          <p:nvPr/>
        </p:nvSpPr>
        <p:spPr>
          <a:xfrm flipH="1">
            <a:off x="8018311" y="799013"/>
            <a:ext cx="275854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Professional Connections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F44A55-11C7-4A1C-882E-8648AB628F9A}"/>
              </a:ext>
            </a:extLst>
          </p:cNvPr>
          <p:cNvSpPr txBox="1"/>
          <p:nvPr/>
        </p:nvSpPr>
        <p:spPr>
          <a:xfrm>
            <a:off x="7883328" y="1698171"/>
            <a:ext cx="192045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Network from my corporate career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72EE2F-DB71-4B55-A783-F991A11CB058}"/>
              </a:ext>
            </a:extLst>
          </p:cNvPr>
          <p:cNvSpPr txBox="1"/>
          <p:nvPr/>
        </p:nvSpPr>
        <p:spPr>
          <a:xfrm>
            <a:off x="10004078" y="1850571"/>
            <a:ext cx="142592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Industry Associations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102F1A-D1A3-4651-A2CC-563C7F9A2B21}"/>
              </a:ext>
            </a:extLst>
          </p:cNvPr>
          <p:cNvCxnSpPr>
            <a:cxnSpLocks/>
          </p:cNvCxnSpPr>
          <p:nvPr/>
        </p:nvCxnSpPr>
        <p:spPr>
          <a:xfrm>
            <a:off x="940526" y="966652"/>
            <a:ext cx="474617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91A1639-4886-4069-A698-C92091A9454E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1483312" y="1015945"/>
            <a:ext cx="1794323" cy="476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DE61FA-6165-46FA-AD4F-39D6E1D125F5}"/>
              </a:ext>
            </a:extLst>
          </p:cNvPr>
          <p:cNvCxnSpPr>
            <a:cxnSpLocks/>
          </p:cNvCxnSpPr>
          <p:nvPr/>
        </p:nvCxnSpPr>
        <p:spPr>
          <a:xfrm>
            <a:off x="2242457" y="983679"/>
            <a:ext cx="144598" cy="233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684DBAC-3214-4209-9AAB-E27FF313FF16}"/>
              </a:ext>
            </a:extLst>
          </p:cNvPr>
          <p:cNvCxnSpPr>
            <a:cxnSpLocks/>
          </p:cNvCxnSpPr>
          <p:nvPr/>
        </p:nvCxnSpPr>
        <p:spPr>
          <a:xfrm>
            <a:off x="5643154" y="3798332"/>
            <a:ext cx="124097" cy="394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D034A6F-C158-48E3-920B-B2F08FC7CE35}"/>
              </a:ext>
            </a:extLst>
          </p:cNvPr>
          <p:cNvCxnSpPr>
            <a:cxnSpLocks/>
          </p:cNvCxnSpPr>
          <p:nvPr/>
        </p:nvCxnSpPr>
        <p:spPr>
          <a:xfrm>
            <a:off x="6398625" y="3760632"/>
            <a:ext cx="26126" cy="1934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9085A93-3A75-42D8-BB9B-8D3EF8B28A2C}"/>
              </a:ext>
            </a:extLst>
          </p:cNvPr>
          <p:cNvCxnSpPr>
            <a:cxnSpLocks/>
          </p:cNvCxnSpPr>
          <p:nvPr/>
        </p:nvCxnSpPr>
        <p:spPr>
          <a:xfrm>
            <a:off x="3537056" y="831279"/>
            <a:ext cx="1452955" cy="504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66F7334-40A5-42C4-9D4E-1D1F960B857C}"/>
              </a:ext>
            </a:extLst>
          </p:cNvPr>
          <p:cNvCxnSpPr>
            <a:cxnSpLocks/>
            <a:endCxn id="18" idx="3"/>
          </p:cNvCxnSpPr>
          <p:nvPr/>
        </p:nvCxnSpPr>
        <p:spPr>
          <a:xfrm flipV="1">
            <a:off x="7537269" y="983679"/>
            <a:ext cx="481042" cy="167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6F33058-F61E-4434-A85B-A2068AA085F2}"/>
              </a:ext>
            </a:extLst>
          </p:cNvPr>
          <p:cNvCxnSpPr>
            <a:cxnSpLocks/>
          </p:cNvCxnSpPr>
          <p:nvPr/>
        </p:nvCxnSpPr>
        <p:spPr>
          <a:xfrm>
            <a:off x="7545977" y="1422047"/>
            <a:ext cx="618097" cy="202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9FDA403-383A-4141-8490-2884477A2623}"/>
              </a:ext>
            </a:extLst>
          </p:cNvPr>
          <p:cNvCxnSpPr>
            <a:cxnSpLocks/>
          </p:cNvCxnSpPr>
          <p:nvPr/>
        </p:nvCxnSpPr>
        <p:spPr>
          <a:xfrm flipV="1">
            <a:off x="8164074" y="1136080"/>
            <a:ext cx="6637" cy="545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1B559E9-D257-49D3-833D-C21B8EF5D728}"/>
              </a:ext>
            </a:extLst>
          </p:cNvPr>
          <p:cNvCxnSpPr>
            <a:cxnSpLocks/>
          </p:cNvCxnSpPr>
          <p:nvPr/>
        </p:nvCxnSpPr>
        <p:spPr>
          <a:xfrm flipV="1">
            <a:off x="10328154" y="1136080"/>
            <a:ext cx="0" cy="714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86A1926-D974-4431-86BA-EFD7A372415E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470967" y="3798332"/>
            <a:ext cx="28301" cy="71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CA0140A-2608-4F6E-82DC-DBDFF4E9DA04}"/>
              </a:ext>
            </a:extLst>
          </p:cNvPr>
          <p:cNvCxnSpPr>
            <a:cxnSpLocks/>
          </p:cNvCxnSpPr>
          <p:nvPr/>
        </p:nvCxnSpPr>
        <p:spPr>
          <a:xfrm>
            <a:off x="9133312" y="3716756"/>
            <a:ext cx="295897" cy="94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0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91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Stanley</dc:creator>
  <cp:lastModifiedBy>Elizabeth Stanley</cp:lastModifiedBy>
  <cp:revision>10</cp:revision>
  <dcterms:created xsi:type="dcterms:W3CDTF">2021-07-22T00:24:06Z</dcterms:created>
  <dcterms:modified xsi:type="dcterms:W3CDTF">2021-07-29T20:02:54Z</dcterms:modified>
</cp:coreProperties>
</file>