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zabeth Stanley" initials="ES" lastIdx="1" clrIdx="0">
    <p:extLst>
      <p:ext uri="{19B8F6BF-5375-455C-9EA6-DF929625EA0E}">
        <p15:presenceInfo xmlns:p15="http://schemas.microsoft.com/office/powerpoint/2012/main" userId="Elizabeth Stanle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368" autoAdjust="0"/>
    <p:restoredTop sz="86491" autoAdjust="0"/>
  </p:normalViewPr>
  <p:slideViewPr>
    <p:cSldViewPr snapToGrid="0">
      <p:cViewPr varScale="1">
        <p:scale>
          <a:sx n="73" d="100"/>
          <a:sy n="73" d="100"/>
        </p:scale>
        <p:origin x="25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579E7-EE46-4AAA-9C32-7645A6BC403B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A291A-5775-4BF5-9F26-47055DDF8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FA291A-5775-4BF5-9F26-47055DDF84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58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9286F-8B1C-4CC8-B07E-AD3434023F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D0A248-7E8F-42EB-BC0A-1A09F27857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650F4-3280-405F-93F0-3B38E68B9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D290-37C9-40D1-9F3C-FAC6B588629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5DF9C-D70D-455E-8C7D-261CBD7E1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027DF-EBEA-4B09-95FE-AA38046C8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7F18-4C54-4163-9A74-8C0537E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9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EA1A7-6AF3-4844-B704-95023BBCA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431F33-4B98-4F33-9952-F64BCAB2F6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1AB2B-D349-4C42-85F4-CF21D89F4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D290-37C9-40D1-9F3C-FAC6B588629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EAE9BC-5ED0-43E6-9F3A-D4844378B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EA8F3-9BA1-4F0F-8791-9DE5B0C21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7F18-4C54-4163-9A74-8C0537E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03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28E215-B1FB-4374-87AF-C1A2B2BC01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A7E361-A263-41EF-A417-E2A9676575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F7A72C-9994-4087-9EBE-4FEC2B9B5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D290-37C9-40D1-9F3C-FAC6B588629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54683-04D4-4752-85B5-6523923B8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D3DE9-9CDA-462D-A1B3-D3D371916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7F18-4C54-4163-9A74-8C0537E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3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FA883-C1CA-4DB8-8730-12F37D3E0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716A2-DAB4-438A-BD15-974E5E25F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EA3EE-EF17-43DC-92F2-E88D7069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D290-37C9-40D1-9F3C-FAC6B588629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828F6-3924-4254-8701-6DAF89192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6DE66-9942-4205-ADFC-EB29F2CF6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7F18-4C54-4163-9A74-8C0537E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344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C1FCB-1446-4B6F-8F8B-94A7E24A9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3EDD3F-12D4-47D2-B76A-CCE4DEB5F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62F69-AD7E-44BE-AFC6-80733B60F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D290-37C9-40D1-9F3C-FAC6B588629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FB58D-B473-4CEA-AF67-87B5F0AA1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2DE5A-0997-48CA-ABC4-BCB0871A2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7F18-4C54-4163-9A74-8C0537E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8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7A8ED-67A8-4767-8667-E99EF8281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07397-0339-4A85-81C9-6979AD358C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446BD-E242-459E-BE88-7362FD152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AD9D14-B821-41AF-8597-53A865B14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D290-37C9-40D1-9F3C-FAC6B588629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C425E9-045C-4BC9-B021-53F78D377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ABF669-5591-4269-B1A7-9614CB589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7F18-4C54-4163-9A74-8C0537E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39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60F85-25C6-42DC-97DF-CFEEAE1EA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51275D-C632-4922-A71D-24116F9B3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47FEFC-0011-4D82-AE20-A41B1FDA6A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6D31FF-770F-430E-B6FB-BC7E132983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BA9DF1-2064-4120-878F-C081ED13A1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B08BAF-5DE7-43FA-A3ED-BA350FE4A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D290-37C9-40D1-9F3C-FAC6B588629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CB3373-7478-4F67-B9D5-33E94FFA2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A9F3AA-2A35-484B-A754-A16382B8C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7F18-4C54-4163-9A74-8C0537E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12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5ECD6-0936-4B04-A074-6DC78F6EA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F7FC1E-6683-4B18-96E5-540F09A47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D290-37C9-40D1-9F3C-FAC6B588629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1A1E-6F54-48C8-8FE6-9B854FBF5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16C532-537B-4DF7-AC46-B478E09E7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7F18-4C54-4163-9A74-8C0537E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4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6716B3-E688-4996-8778-B19AF6EAB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D290-37C9-40D1-9F3C-FAC6B588629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C559AC-692B-4924-9B6C-B49C611DF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B6B3A0-DC60-484A-A9C9-659BE52D8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7F18-4C54-4163-9A74-8C0537E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02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A5135-A3F9-4D15-9660-93FDE5426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DD1D3-BB37-4403-ADD0-1E066C30A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3C5D36-05F3-416D-B5D3-8FD2C7E0DE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F5AA2B-6EC3-45BA-981F-E5650CD5F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D290-37C9-40D1-9F3C-FAC6B588629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6E4D0A-7589-42B0-B077-3E0BCCA82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269B-233D-42D3-A14E-24F20FE19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7F18-4C54-4163-9A74-8C0537E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83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5B3C7-4CCA-4CE2-BAFE-EA0B40493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863D57-6CAC-4CD7-965E-4C745A9145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0451D-1818-4C23-9206-4B857FC17B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D24245-F1EC-48E5-8EC8-8FD5A2CD5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D290-37C9-40D1-9F3C-FAC6B588629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ADAA4E-D8AF-46A9-9545-0D14336A5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AC3561-5DD8-420C-A23D-BFFC794E6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7F18-4C54-4163-9A74-8C0537E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54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AC6903-B3CC-408D-903C-A7C3250B8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A9C16-A434-4734-A22B-D37580D59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42DCD-5FAC-4F76-829D-4DC1170B77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FD290-37C9-40D1-9F3C-FAC6B588629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2DBC0-BDA0-40E3-B5F4-023AF02845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A4EE5-4A1A-4893-AF7E-D6D3A3FA01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07F18-4C54-4163-9A74-8C0537E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69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E0A205-32A1-4FC5-A0C9-5EB415EA9370}"/>
              </a:ext>
            </a:extLst>
          </p:cNvPr>
          <p:cNvSpPr txBox="1"/>
          <p:nvPr/>
        </p:nvSpPr>
        <p:spPr>
          <a:xfrm>
            <a:off x="5381897" y="3429000"/>
            <a:ext cx="387966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Conestoga College Network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C1C5EA-62D9-47B5-9D91-3623E0CB31BA}"/>
              </a:ext>
            </a:extLst>
          </p:cNvPr>
          <p:cNvSpPr txBox="1"/>
          <p:nvPr/>
        </p:nvSpPr>
        <p:spPr>
          <a:xfrm>
            <a:off x="4990011" y="966652"/>
            <a:ext cx="2547258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Elizabeth Stanley – MAP my PLN – Teaching Project Management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68A943-E47F-46F8-8E16-4EFBF6470A3D}"/>
              </a:ext>
            </a:extLst>
          </p:cNvPr>
          <p:cNvSpPr txBox="1"/>
          <p:nvPr/>
        </p:nvSpPr>
        <p:spPr>
          <a:xfrm>
            <a:off x="6911439" y="4512623"/>
            <a:ext cx="1927761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Support Services Coordinator - Brett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4CDCF4-BC80-445C-9D6E-70FC36DD65A9}"/>
              </a:ext>
            </a:extLst>
          </p:cNvPr>
          <p:cNvSpPr txBox="1"/>
          <p:nvPr/>
        </p:nvSpPr>
        <p:spPr>
          <a:xfrm>
            <a:off x="3975100" y="4193177"/>
            <a:ext cx="1981563" cy="203132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Workforce Development Faculty – Davor (full time professor)</a:t>
            </a:r>
          </a:p>
          <a:p>
            <a:r>
              <a:rPr lang="en-US" dirty="0"/>
              <a:t>Rom &amp; Steve (part time professors)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0B4A01-71D5-4949-B570-877D77DF42D4}"/>
              </a:ext>
            </a:extLst>
          </p:cNvPr>
          <p:cNvSpPr txBox="1"/>
          <p:nvPr/>
        </p:nvSpPr>
        <p:spPr>
          <a:xfrm>
            <a:off x="9133312" y="4665023"/>
            <a:ext cx="2296688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MS Teams – Coaching &amp; Leadership - Kierra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F15D08-9847-4456-8A2B-B11EFE1E2D78}"/>
              </a:ext>
            </a:extLst>
          </p:cNvPr>
          <p:cNvSpPr txBox="1"/>
          <p:nvPr/>
        </p:nvSpPr>
        <p:spPr>
          <a:xfrm>
            <a:off x="6230982" y="5695405"/>
            <a:ext cx="3252651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Teaching &amp; Learning – eLearning Consultants – Derek, </a:t>
            </a:r>
            <a:r>
              <a:rPr lang="en-US" dirty="0" err="1"/>
              <a:t>Kathyrn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6090AC-2355-44C0-9939-50B45BE5F6FD}"/>
              </a:ext>
            </a:extLst>
          </p:cNvPr>
          <p:cNvSpPr txBox="1"/>
          <p:nvPr/>
        </p:nvSpPr>
        <p:spPr>
          <a:xfrm>
            <a:off x="691483" y="621213"/>
            <a:ext cx="207916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Twitter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EA74B5E-FFAF-4F62-A5E1-5F4ECF5D5A79}"/>
              </a:ext>
            </a:extLst>
          </p:cNvPr>
          <p:cNvSpPr txBox="1"/>
          <p:nvPr/>
        </p:nvSpPr>
        <p:spPr>
          <a:xfrm>
            <a:off x="287382" y="1339557"/>
            <a:ext cx="1841415" cy="92333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i="0" dirty="0">
                <a:solidFill>
                  <a:srgbClr val="0F1419"/>
                </a:solidFill>
                <a:effectLst/>
                <a:latin typeface="-apple-system"/>
              </a:rPr>
              <a:t>Chris Hadfield</a:t>
            </a:r>
            <a:endParaRPr lang="en-US" b="1" i="0" dirty="0">
              <a:solidFill>
                <a:srgbClr val="0F1419"/>
              </a:solidFill>
              <a:effectLst/>
              <a:latin typeface="inherit"/>
            </a:endParaRPr>
          </a:p>
          <a:p>
            <a:pPr algn="l" rtl="0"/>
            <a:r>
              <a:rPr lang="en-US" b="0" i="0" dirty="0">
                <a:effectLst/>
                <a:latin typeface="-apple-system"/>
              </a:rPr>
              <a:t>@Cmdr_Hadfield</a:t>
            </a:r>
          </a:p>
          <a:p>
            <a:r>
              <a:rPr lang="en-US" dirty="0"/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9AC563-1D46-4B35-9114-7B4A12B4C225}"/>
              </a:ext>
            </a:extLst>
          </p:cNvPr>
          <p:cNvSpPr txBox="1"/>
          <p:nvPr/>
        </p:nvSpPr>
        <p:spPr>
          <a:xfrm>
            <a:off x="2388219" y="1491957"/>
            <a:ext cx="1778831" cy="64633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Extend @ontarioextend,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EB5E9AC-1971-47A9-BE43-9BAFBC347AE6}"/>
              </a:ext>
            </a:extLst>
          </p:cNvPr>
          <p:cNvSpPr txBox="1"/>
          <p:nvPr/>
        </p:nvSpPr>
        <p:spPr>
          <a:xfrm>
            <a:off x="2006857" y="3125258"/>
            <a:ext cx="1778831" cy="1477328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 </a:t>
            </a:r>
            <a:r>
              <a:rPr lang="en-US" b="1" i="0" dirty="0">
                <a:solidFill>
                  <a:srgbClr val="0F1419"/>
                </a:solidFill>
                <a:effectLst/>
                <a:latin typeface="-apple-system"/>
              </a:rPr>
              <a:t>Communitech</a:t>
            </a:r>
            <a:endParaRPr lang="en-US" b="1" i="0" dirty="0">
              <a:solidFill>
                <a:srgbClr val="0F1419"/>
              </a:solidFill>
              <a:effectLst/>
              <a:latin typeface="inherit"/>
            </a:endParaRPr>
          </a:p>
          <a:p>
            <a:pPr algn="l" rtl="0"/>
            <a:r>
              <a:rPr lang="en-US" b="0" i="0" dirty="0">
                <a:effectLst/>
                <a:latin typeface="-apple-system"/>
              </a:rPr>
              <a:t>@Communitech – </a:t>
            </a:r>
            <a:r>
              <a:rPr lang="en-US" b="0" i="0" dirty="0" err="1">
                <a:effectLst/>
                <a:latin typeface="-apple-system"/>
              </a:rPr>
              <a:t>Alayne</a:t>
            </a:r>
            <a:r>
              <a:rPr lang="en-US" b="0" i="0" dirty="0">
                <a:effectLst/>
                <a:latin typeface="-apple-system"/>
              </a:rPr>
              <a:t> – Data management</a:t>
            </a:r>
          </a:p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6226F9-0DC0-4579-AD3C-E6AC01F813B5}"/>
              </a:ext>
            </a:extLst>
          </p:cNvPr>
          <p:cNvSpPr txBox="1"/>
          <p:nvPr/>
        </p:nvSpPr>
        <p:spPr>
          <a:xfrm flipH="1">
            <a:off x="7870372" y="790642"/>
            <a:ext cx="2758546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Corporate Project Managers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7F44A55-11C7-4A1C-882E-8648AB628F9A}"/>
              </a:ext>
            </a:extLst>
          </p:cNvPr>
          <p:cNvSpPr txBox="1"/>
          <p:nvPr/>
        </p:nvSpPr>
        <p:spPr>
          <a:xfrm>
            <a:off x="7883328" y="1698171"/>
            <a:ext cx="1920453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Lynn – PM at Manulife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272EE2F-DB71-4B55-A783-F991A11CB058}"/>
              </a:ext>
            </a:extLst>
          </p:cNvPr>
          <p:cNvSpPr txBox="1"/>
          <p:nvPr/>
        </p:nvSpPr>
        <p:spPr>
          <a:xfrm>
            <a:off x="10004078" y="1850571"/>
            <a:ext cx="1425922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David – PM at Sun Life – Author of PM text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9102F1A-D1A3-4651-A2CC-563C7F9A2B21}"/>
              </a:ext>
            </a:extLst>
          </p:cNvPr>
          <p:cNvCxnSpPr>
            <a:cxnSpLocks/>
          </p:cNvCxnSpPr>
          <p:nvPr/>
        </p:nvCxnSpPr>
        <p:spPr>
          <a:xfrm>
            <a:off x="940526" y="966652"/>
            <a:ext cx="474617" cy="369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91A1639-4886-4069-A698-C92091A9454E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1483312" y="1015945"/>
            <a:ext cx="1794323" cy="476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CDE61FA-6165-46FA-AD4F-39D6E1D125F5}"/>
              </a:ext>
            </a:extLst>
          </p:cNvPr>
          <p:cNvCxnSpPr>
            <a:cxnSpLocks/>
          </p:cNvCxnSpPr>
          <p:nvPr/>
        </p:nvCxnSpPr>
        <p:spPr>
          <a:xfrm>
            <a:off x="2242457" y="983679"/>
            <a:ext cx="144598" cy="2334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684DBAC-3214-4209-9AAB-E27FF313FF16}"/>
              </a:ext>
            </a:extLst>
          </p:cNvPr>
          <p:cNvCxnSpPr>
            <a:cxnSpLocks/>
          </p:cNvCxnSpPr>
          <p:nvPr/>
        </p:nvCxnSpPr>
        <p:spPr>
          <a:xfrm>
            <a:off x="5643154" y="3798332"/>
            <a:ext cx="124097" cy="3948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D034A6F-C158-48E3-920B-B2F08FC7CE35}"/>
              </a:ext>
            </a:extLst>
          </p:cNvPr>
          <p:cNvCxnSpPr>
            <a:cxnSpLocks/>
          </p:cNvCxnSpPr>
          <p:nvPr/>
        </p:nvCxnSpPr>
        <p:spPr>
          <a:xfrm>
            <a:off x="6398625" y="3760632"/>
            <a:ext cx="26126" cy="1934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9085A93-3A75-42D8-BB9B-8D3EF8B28A2C}"/>
              </a:ext>
            </a:extLst>
          </p:cNvPr>
          <p:cNvCxnSpPr>
            <a:cxnSpLocks/>
          </p:cNvCxnSpPr>
          <p:nvPr/>
        </p:nvCxnSpPr>
        <p:spPr>
          <a:xfrm>
            <a:off x="2611073" y="911713"/>
            <a:ext cx="2455873" cy="196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66F7334-40A5-42C4-9D4E-1D1F960B857C}"/>
              </a:ext>
            </a:extLst>
          </p:cNvPr>
          <p:cNvCxnSpPr>
            <a:cxnSpLocks/>
            <a:endCxn id="18" idx="3"/>
          </p:cNvCxnSpPr>
          <p:nvPr/>
        </p:nvCxnSpPr>
        <p:spPr>
          <a:xfrm flipV="1">
            <a:off x="7389330" y="1113808"/>
            <a:ext cx="481042" cy="29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26F33058-F61E-4434-A85B-A2068AA085F2}"/>
              </a:ext>
            </a:extLst>
          </p:cNvPr>
          <p:cNvCxnSpPr>
            <a:cxnSpLocks/>
          </p:cNvCxnSpPr>
          <p:nvPr/>
        </p:nvCxnSpPr>
        <p:spPr>
          <a:xfrm>
            <a:off x="7545977" y="1422047"/>
            <a:ext cx="618097" cy="2023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9FDA403-383A-4141-8490-2884477A2623}"/>
              </a:ext>
            </a:extLst>
          </p:cNvPr>
          <p:cNvCxnSpPr>
            <a:cxnSpLocks/>
          </p:cNvCxnSpPr>
          <p:nvPr/>
        </p:nvCxnSpPr>
        <p:spPr>
          <a:xfrm flipV="1">
            <a:off x="8166818" y="1403711"/>
            <a:ext cx="0" cy="294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1B559E9-D257-49D3-833D-C21B8EF5D728}"/>
              </a:ext>
            </a:extLst>
          </p:cNvPr>
          <p:cNvCxnSpPr>
            <a:cxnSpLocks/>
          </p:cNvCxnSpPr>
          <p:nvPr/>
        </p:nvCxnSpPr>
        <p:spPr>
          <a:xfrm flipV="1">
            <a:off x="10258268" y="1436973"/>
            <a:ext cx="0" cy="3738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786A1926-D974-4431-86BA-EFD7A372415E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7470967" y="3798332"/>
            <a:ext cx="404353" cy="714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8CA0140A-2608-4F6E-82DC-DBDFF4E9DA04}"/>
              </a:ext>
            </a:extLst>
          </p:cNvPr>
          <p:cNvCxnSpPr>
            <a:cxnSpLocks/>
          </p:cNvCxnSpPr>
          <p:nvPr/>
        </p:nvCxnSpPr>
        <p:spPr>
          <a:xfrm>
            <a:off x="9133312" y="3716756"/>
            <a:ext cx="295897" cy="9482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tar: 5 Points 11">
            <a:extLst>
              <a:ext uri="{FF2B5EF4-FFF2-40B4-BE49-F238E27FC236}">
                <a16:creationId xmlns:a16="http://schemas.microsoft.com/office/drawing/2014/main" id="{6352DAD7-CD7D-4967-80C0-3F345F026048}"/>
              </a:ext>
            </a:extLst>
          </p:cNvPr>
          <p:cNvSpPr/>
          <p:nvPr/>
        </p:nvSpPr>
        <p:spPr>
          <a:xfrm>
            <a:off x="10956569" y="2531952"/>
            <a:ext cx="417801" cy="5472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tar: 5 Points 32">
            <a:extLst>
              <a:ext uri="{FF2B5EF4-FFF2-40B4-BE49-F238E27FC236}">
                <a16:creationId xmlns:a16="http://schemas.microsoft.com/office/drawing/2014/main" id="{FBFD2C59-8DAF-40E2-8410-70DB17B54C18}"/>
              </a:ext>
            </a:extLst>
          </p:cNvPr>
          <p:cNvSpPr/>
          <p:nvPr/>
        </p:nvSpPr>
        <p:spPr>
          <a:xfrm>
            <a:off x="10956569" y="2543397"/>
            <a:ext cx="417801" cy="5472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tar: 5 Points 37">
            <a:extLst>
              <a:ext uri="{FF2B5EF4-FFF2-40B4-BE49-F238E27FC236}">
                <a16:creationId xmlns:a16="http://schemas.microsoft.com/office/drawing/2014/main" id="{C10FEB88-FE79-4290-84CF-1D5F0A432836}"/>
              </a:ext>
            </a:extLst>
          </p:cNvPr>
          <p:cNvSpPr/>
          <p:nvPr/>
        </p:nvSpPr>
        <p:spPr>
          <a:xfrm>
            <a:off x="498417" y="4888705"/>
            <a:ext cx="442109" cy="5472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28FE3CD-BBA5-4317-8D9F-1534C561458B}"/>
              </a:ext>
            </a:extLst>
          </p:cNvPr>
          <p:cNvSpPr txBox="1"/>
          <p:nvPr/>
        </p:nvSpPr>
        <p:spPr>
          <a:xfrm>
            <a:off x="955769" y="4977663"/>
            <a:ext cx="260670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 Need to cultivate further</a:t>
            </a:r>
          </a:p>
        </p:txBody>
      </p:sp>
      <p:sp>
        <p:nvSpPr>
          <p:cNvPr id="41" name="Star: 5 Points 40">
            <a:extLst>
              <a:ext uri="{FF2B5EF4-FFF2-40B4-BE49-F238E27FC236}">
                <a16:creationId xmlns:a16="http://schemas.microsoft.com/office/drawing/2014/main" id="{1D3FBB8F-8121-4564-8162-7FFEA0FC39F1}"/>
              </a:ext>
            </a:extLst>
          </p:cNvPr>
          <p:cNvSpPr/>
          <p:nvPr/>
        </p:nvSpPr>
        <p:spPr>
          <a:xfrm>
            <a:off x="1974309" y="4193177"/>
            <a:ext cx="412746" cy="54714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tar: 5 Points 41">
            <a:extLst>
              <a:ext uri="{FF2B5EF4-FFF2-40B4-BE49-F238E27FC236}">
                <a16:creationId xmlns:a16="http://schemas.microsoft.com/office/drawing/2014/main" id="{913B581C-B1E4-4E73-9060-370C6C2A4D04}"/>
              </a:ext>
            </a:extLst>
          </p:cNvPr>
          <p:cNvSpPr/>
          <p:nvPr/>
        </p:nvSpPr>
        <p:spPr>
          <a:xfrm>
            <a:off x="3450890" y="1335984"/>
            <a:ext cx="412746" cy="54714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0AA592E8-1EC8-4899-A48F-161574A00576}"/>
              </a:ext>
            </a:extLst>
          </p:cNvPr>
          <p:cNvCxnSpPr>
            <a:cxnSpLocks/>
          </p:cNvCxnSpPr>
          <p:nvPr/>
        </p:nvCxnSpPr>
        <p:spPr>
          <a:xfrm>
            <a:off x="3720208" y="3317968"/>
            <a:ext cx="1002117" cy="875210"/>
          </a:xfrm>
          <a:prstGeom prst="bentConnector3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or: Elbow 44">
            <a:extLst>
              <a:ext uri="{FF2B5EF4-FFF2-40B4-BE49-F238E27FC236}">
                <a16:creationId xmlns:a16="http://schemas.microsoft.com/office/drawing/2014/main" id="{2D2DAF08-C086-48AB-A48A-8A74C4F3CE7D}"/>
              </a:ext>
            </a:extLst>
          </p:cNvPr>
          <p:cNvCxnSpPr>
            <a:cxnSpLocks/>
          </p:cNvCxnSpPr>
          <p:nvPr/>
        </p:nvCxnSpPr>
        <p:spPr>
          <a:xfrm rot="16200000" flipH="1">
            <a:off x="3249464" y="2720317"/>
            <a:ext cx="2455596" cy="794925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D0686E66-CD49-4729-80CB-196F68E7B860}"/>
              </a:ext>
            </a:extLst>
          </p:cNvPr>
          <p:cNvCxnSpPr>
            <a:cxnSpLocks/>
          </p:cNvCxnSpPr>
          <p:nvPr/>
        </p:nvCxnSpPr>
        <p:spPr>
          <a:xfrm flipV="1">
            <a:off x="5212076" y="2314253"/>
            <a:ext cx="3261666" cy="1876636"/>
          </a:xfrm>
          <a:prstGeom prst="bentConnector3">
            <a:avLst>
              <a:gd name="adj1" fmla="val 101786"/>
            </a:avLst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77D7BD73-D847-4566-9984-4B6569627480}"/>
              </a:ext>
            </a:extLst>
          </p:cNvPr>
          <p:cNvCxnSpPr>
            <a:cxnSpLocks/>
          </p:cNvCxnSpPr>
          <p:nvPr/>
        </p:nvCxnSpPr>
        <p:spPr>
          <a:xfrm flipV="1">
            <a:off x="5674816" y="2466536"/>
            <a:ext cx="4306592" cy="1927758"/>
          </a:xfrm>
          <a:prstGeom prst="bentConnector3">
            <a:avLst>
              <a:gd name="adj1" fmla="val 62681"/>
            </a:avLst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E51BA8AF-992E-4720-9115-6E9B0AB4BB40}"/>
              </a:ext>
            </a:extLst>
          </p:cNvPr>
          <p:cNvCxnSpPr>
            <a:cxnSpLocks/>
          </p:cNvCxnSpPr>
          <p:nvPr/>
        </p:nvCxnSpPr>
        <p:spPr>
          <a:xfrm>
            <a:off x="513024" y="5588726"/>
            <a:ext cx="1002117" cy="875210"/>
          </a:xfrm>
          <a:prstGeom prst="bentConnector3">
            <a:avLst>
              <a:gd name="adj1" fmla="val 575"/>
            </a:avLst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CEAD9838-762F-495C-B08F-16FB100D4FE5}"/>
              </a:ext>
            </a:extLst>
          </p:cNvPr>
          <p:cNvSpPr txBox="1"/>
          <p:nvPr/>
        </p:nvSpPr>
        <p:spPr>
          <a:xfrm>
            <a:off x="1282700" y="5943600"/>
            <a:ext cx="17272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Need to connect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684AAD-AF8D-4532-9536-72425BAF3FBE}"/>
              </a:ext>
            </a:extLst>
          </p:cNvPr>
          <p:cNvSpPr txBox="1"/>
          <p:nvPr/>
        </p:nvSpPr>
        <p:spPr>
          <a:xfrm>
            <a:off x="287382" y="4951267"/>
            <a:ext cx="3498306" cy="15816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904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107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-apple-system</vt:lpstr>
      <vt:lpstr>Arial</vt:lpstr>
      <vt:lpstr>Calibri</vt:lpstr>
      <vt:lpstr>Calibri Light</vt:lpstr>
      <vt:lpstr>inherit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Stanley</dc:creator>
  <cp:lastModifiedBy>Elizabeth Stanley</cp:lastModifiedBy>
  <cp:revision>17</cp:revision>
  <dcterms:created xsi:type="dcterms:W3CDTF">2021-07-22T00:24:06Z</dcterms:created>
  <dcterms:modified xsi:type="dcterms:W3CDTF">2021-07-30T01:34:12Z</dcterms:modified>
</cp:coreProperties>
</file>