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7A63-2827-42E8-93AE-260794C2C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769467-C6CF-409D-B575-4655A6CA9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4DDD9-A1A8-4525-8D66-49254D15C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61E8B-F2A7-401E-9D5C-F10D89D3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CBA98-ED17-4047-BD25-48EF9AEF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77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A0C61-9EDE-44DB-9A8F-90C48BA3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D347B-2958-4E90-8706-E4264B6DC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9F704-ED8E-443D-ADC7-3CB64D9D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6BCA-1FC4-435D-8C83-57ECC2AE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A6B04-6093-4913-ABFC-FC4E7DB1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24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4E6293-D697-47F5-B227-2A95272D9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CC184-73E2-4F50-A542-95856BCD8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AC7AD-C33F-4894-9FE0-33AABED9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70D47-CDE6-41CF-83B0-252A91F40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425B4-D4DC-474F-9C30-C4DC6F17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83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F0D12-5AEA-45B8-8C0F-01925467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8DAF6-1FD5-46DC-8424-8423227FA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A932D-D54C-4BCC-8029-27A03890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D56EC-85A0-420D-A59D-0C585B73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24DF2-E544-4240-BAFA-F52A8E619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36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311B-DBA8-4E4D-A682-CDD5D450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F2A92-BA77-4597-B309-13F59E429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4864D-8E78-411D-9824-C960AECE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FBD18-B026-4D48-8751-BFAED4BC9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AF18E-CCE8-4868-94BD-B7F70FAE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043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3FAB-DD88-4D0B-8A9F-1D2EDFE6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9674-0C77-48F2-AA18-9753A249D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CEDC5-6884-4032-BE74-368EBB6BB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6ABDA-C1F7-4531-87E3-8DB70525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55AED-A235-4577-B2BF-7AC94053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29A64-08CA-426E-A46D-02ADB8D8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5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A7F1-D6D9-4A0B-AC0B-32DC5D013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EA0AF-114A-4AC4-B853-20C343734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794C2-160A-4B29-9243-46DFF9731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36A1C-5A99-4909-AF4D-4931A1B00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33D219-34A8-440E-BB3E-A44043B11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D089AB-37CB-4136-8C2D-2B66D5C2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50F599-D9CF-48F0-889A-F25528ED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B5E0F2-061C-4F3E-8A09-C94B44E5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315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4192E-BD32-4058-9E0F-D94DC16C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297F06-64EC-49C9-B462-07193FFB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AF5CD-FD41-4596-A1F2-D8C287EB3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22285-20AA-4507-86DB-3155183C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106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B91EE-FC9C-4B9F-AC4F-1D06EA7B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AF075-4352-4D2A-A767-FD61F960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52183-7466-4C31-9C92-20C5B2747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882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1B62-C75B-4F73-8B5A-B469E4F22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062BE-73C3-4895-B69C-007E84B69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57C30-4E9D-4CE0-B1B1-9551EEA71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E82BD-AE03-4792-9FBF-73E70BCE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1902C-D51A-4852-B344-319B42C5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9CBA1-02AB-429B-8E90-98E67208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00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5DBA-FEB3-419A-AC78-3B3D31FC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32DA7-AC9A-408A-9880-C6789C1CA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8461A-B2E4-48AB-AA76-BA1FCEB0D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228ED-1D3C-4DF0-B98E-2B514A3D2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9BECB-0498-4C0B-94D0-89355344D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D81BB-4A97-4FDB-A3F8-A5A05458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876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611D7C-7491-4ABF-9FF8-E9051E99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AF922-6FFE-4145-90E1-2F6A10D2C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0E5A4-12AF-421D-A2FA-D37386806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888F2-BE7C-4F0C-A896-11B2D3F4D172}" type="datetimeFigureOut">
              <a:rPr lang="en-CA" smtClean="0"/>
              <a:t>2021-10-30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0C3A-31E4-4795-AC9B-AB169B1D1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5ACA8-B499-4C22-B5BE-A5C4B3A96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F8944-2699-42A2-9D0E-02422A562A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78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F0359C-D73C-4241-BA81-BAAB4C3FC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740" y="0"/>
            <a:ext cx="4822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5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Strauss</dc:creator>
  <cp:lastModifiedBy>Lori Strauss</cp:lastModifiedBy>
  <cp:revision>1</cp:revision>
  <dcterms:created xsi:type="dcterms:W3CDTF">2021-10-30T19:16:07Z</dcterms:created>
  <dcterms:modified xsi:type="dcterms:W3CDTF">2021-10-30T19:16:35Z</dcterms:modified>
</cp:coreProperties>
</file>