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9" autoAdjust="0"/>
    <p:restoredTop sz="94660"/>
  </p:normalViewPr>
  <p:slideViewPr>
    <p:cSldViewPr snapToGrid="0">
      <p:cViewPr varScale="1">
        <p:scale>
          <a:sx n="56" d="100"/>
          <a:sy n="56" d="100"/>
        </p:scale>
        <p:origin x="69" y="2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DBA37-DCC3-468B-BE19-769E1AABA7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1AFEE0-B771-40E2-9BA7-AF36F8437F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45E0F-BAFA-48FD-9D69-25EE9B5D4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C8CC-B496-476B-977F-A2F95A68F666}" type="datetimeFigureOut">
              <a:rPr lang="en-CA" smtClean="0"/>
              <a:t>2021-10-03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5E79A-B72C-4279-BA4D-46B32667D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55B09-0CE2-4FB8-974C-8D160A4A5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9422-FAFA-44D2-8807-7F5ADE9C47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6625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B1573-1396-49C6-9481-CBCBB4915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B15AFB-2BD5-45E7-B5B7-E882D7D3F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F0983-26FE-494C-91A4-BB611FD6B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C8CC-B496-476B-977F-A2F95A68F666}" type="datetimeFigureOut">
              <a:rPr lang="en-CA" smtClean="0"/>
              <a:t>2021-10-03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789EBB-F747-4330-944A-73397D408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99C91-BE9F-4B7E-B84E-6B6A5C81B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9422-FAFA-44D2-8807-7F5ADE9C47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7601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C94EB0-1D39-4A54-8279-E2715E938B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A77808-F727-4E2C-816F-EDA2B0B145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E6BC9-F5B1-4293-A759-5234729D3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C8CC-B496-476B-977F-A2F95A68F666}" type="datetimeFigureOut">
              <a:rPr lang="en-CA" smtClean="0"/>
              <a:t>2021-10-03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7D2BBE-2595-4C1E-9A87-08E3AEB2D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266CE-FED6-4BE7-9D1B-B07AE6259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9422-FAFA-44D2-8807-7F5ADE9C47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3912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5B7AE-9555-4D30-B283-A3BF4DF2C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BB6BB-EB9F-4FF2-A785-E573427BA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E6C383-8CF2-401E-9B64-C7C584C80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C8CC-B496-476B-977F-A2F95A68F666}" type="datetimeFigureOut">
              <a:rPr lang="en-CA" smtClean="0"/>
              <a:t>2021-10-03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750A9-A9FC-4EE2-B598-C520D39E2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EEF62-77F9-408E-933F-6AB547A09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9422-FAFA-44D2-8807-7F5ADE9C47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1091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C7948-2462-4F9A-B612-9201BB46E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C5169-FB80-4695-92B4-984439290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2551B-CDCF-452A-BB81-9E0AFDD01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C8CC-B496-476B-977F-A2F95A68F666}" type="datetimeFigureOut">
              <a:rPr lang="en-CA" smtClean="0"/>
              <a:t>2021-10-03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C66E2-EC56-496D-A1F9-8E888E781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038281-7D18-45F5-A72D-BECDFB4DB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9422-FAFA-44D2-8807-7F5ADE9C47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0692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B1D3A-C9C7-4BE4-9315-FAF59373C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915C2-7BA8-42B0-94B6-DD4AFE30EF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DBC47A-D7CE-40AF-BB48-911E9FC172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47E8F-25E7-407F-B723-79F2BDCBD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C8CC-B496-476B-977F-A2F95A68F666}" type="datetimeFigureOut">
              <a:rPr lang="en-CA" smtClean="0"/>
              <a:t>2021-10-03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4CA5AA-1738-420A-927C-4A82F2EBE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2AA220-5241-4216-9772-4AEFF1CE6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9422-FAFA-44D2-8807-7F5ADE9C47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765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754AA-BEBE-441A-B939-F000C4507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F1546C-ED96-49F4-A865-2E8E18760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EB5D1A-9607-45B1-B6F5-CE8EA76E29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A19B9C-5CB9-419C-8DB8-CE144BE255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37A9F8-78FD-4BC4-BEE9-A48421D755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56F56C-694C-4F4D-9715-F87FA35E2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C8CC-B496-476B-977F-A2F95A68F666}" type="datetimeFigureOut">
              <a:rPr lang="en-CA" smtClean="0"/>
              <a:t>2021-10-03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BCBA4B-756D-4EC9-BEFA-49ADF857B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586161-CE15-4BBD-8A45-38445C964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9422-FAFA-44D2-8807-7F5ADE9C47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4481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F5F4E-594F-41A3-8C75-7322FE209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C675EF-DA7C-4D71-A65C-E1A8B5FF2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C8CC-B496-476B-977F-A2F95A68F666}" type="datetimeFigureOut">
              <a:rPr lang="en-CA" smtClean="0"/>
              <a:t>2021-10-03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7577B4-FC96-4467-806B-6FFFFBCD9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6C51D6-A8DB-4F22-AD23-0C487AF54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9422-FAFA-44D2-8807-7F5ADE9C47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4762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1440CB-7EF8-4DC5-80A4-463EA9337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C8CC-B496-476B-977F-A2F95A68F666}" type="datetimeFigureOut">
              <a:rPr lang="en-CA" smtClean="0"/>
              <a:t>2021-10-03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E02B3D-4EE7-4CD1-BAB4-46FFF6702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6C0562-75B8-4FEE-AD1C-E3BE7C6F0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9422-FAFA-44D2-8807-7F5ADE9C47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5167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4C1F2-2AB0-4AB8-A9CC-5632A69DC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7EE2B-BA0B-479D-8B9F-ACD2F76B5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971EFA-8FFE-4B4E-AC2B-F114781D84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F86224-643B-47BE-B090-D514793BC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C8CC-B496-476B-977F-A2F95A68F666}" type="datetimeFigureOut">
              <a:rPr lang="en-CA" smtClean="0"/>
              <a:t>2021-10-03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1664E3-6EE9-4811-A028-AA611B5B0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63D7CC-5FCE-4564-A503-8D4246E65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9422-FAFA-44D2-8807-7F5ADE9C47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1493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223BF-6457-46C7-8C5D-AB6A69D3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531671-4229-4B90-BEDF-C8925846F0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470493-4A17-41C6-8268-6E132E1DF5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E15393-9FE3-4849-9BE0-5261A6B30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C8CC-B496-476B-977F-A2F95A68F666}" type="datetimeFigureOut">
              <a:rPr lang="en-CA" smtClean="0"/>
              <a:t>2021-10-03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94B70A-E912-440E-8BC6-9F0925DF2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FEFB4F-65C5-4A39-BB8F-2B6C23FF5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9422-FAFA-44D2-8807-7F5ADE9C47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6830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01FB28-B9FB-470F-84C0-70944169F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171DA7-FFCF-4BE7-AC18-89CF9837F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9009E-573C-4CBC-BFD3-26AF854E71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EC8CC-B496-476B-977F-A2F95A68F666}" type="datetimeFigureOut">
              <a:rPr lang="en-CA" smtClean="0"/>
              <a:t>2021-10-03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556DCC-0F10-4BA2-A37C-225F9DFC79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7086F-D396-48B8-9119-43960C03C0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39422-FAFA-44D2-8807-7F5ADE9C47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0540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ddk.nih.gov/health-information/kidney-disease/kidneys-how-they-wor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99BBE03-8DD7-4ECA-B239-ADB3B5FA7D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4547" y="76639"/>
            <a:ext cx="5600982" cy="624724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DEF0E34-556D-473A-815E-9D1843B5C1F2}"/>
              </a:ext>
            </a:extLst>
          </p:cNvPr>
          <p:cNvSpPr txBox="1"/>
          <p:nvPr/>
        </p:nvSpPr>
        <p:spPr>
          <a:xfrm>
            <a:off x="100731" y="6323888"/>
            <a:ext cx="6060787" cy="349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Institute of Diabetes and Digestive and Kidney Diseases (NIDDK) 2021 </a:t>
            </a:r>
            <a:r>
              <a:rPr lang="en-CA" sz="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Kidneys and How they Work.</a:t>
            </a:r>
            <a:r>
              <a:rPr lang="en-CA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A" sz="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Retreived</a:t>
            </a:r>
            <a:r>
              <a:rPr lang="en-CA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October 2, 2021 from </a:t>
            </a:r>
            <a:r>
              <a:rPr lang="en-CA" sz="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https://www.niddk.nih.gov/health-information/kidney-disease/kidneys-how-they-work</a:t>
            </a:r>
            <a:r>
              <a:rPr lang="en-CA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1137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Strauss</dc:creator>
  <cp:lastModifiedBy>Lori Strauss</cp:lastModifiedBy>
  <cp:revision>2</cp:revision>
  <dcterms:created xsi:type="dcterms:W3CDTF">2021-10-03T14:28:05Z</dcterms:created>
  <dcterms:modified xsi:type="dcterms:W3CDTF">2021-10-03T14:38:18Z</dcterms:modified>
</cp:coreProperties>
</file>