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A9DF-C8B6-4D60-8DC8-15D865658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266EB-7D0D-401E-B063-6EDC0D9BC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EEE47-16EF-490A-804A-939C82E8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59DF-F9AE-4C06-A038-63AFBA99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C85F3-2102-45C2-A04E-F229C865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80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143D-F2E4-42AE-8D4A-8AC215BD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D58EE-5637-4CAE-98A6-95A19A380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834AD-E49D-474D-8F53-7382D9D6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2628A-970E-4B05-91E1-6C8BD443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D034D-18DD-4B94-A4C7-15EDA6C9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40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0A584-9689-488D-9B6F-B51A4269E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128B4-95F4-4769-B84F-7E0F03EC1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0B17C-31BC-4686-83DC-8EECC508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1A0F-A785-4FE1-AF8B-7557AC46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47A7C-899A-417E-A3D6-D8AF8459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11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883D-0EB1-4882-9087-F120ED5E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B5042-7A43-4DF4-AE29-A0E695F3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A24F4-847E-4977-881E-78B2C0C0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17A30-619D-458E-817E-D5ACF5D5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84789-C139-4AF4-8DA0-7C690244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18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8ECF-C483-4599-A809-66374A75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6CB0C-27EA-4421-BB24-9D2171E71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DAE18-040A-4398-BDA7-5DA2AF2B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753C2-4176-4053-9088-64DE0F85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F0D6-5F74-4A43-9DC9-73413991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008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330B-80D0-426A-BB90-9D950F9F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68BF-1DA5-4351-AE0A-1BA1A2ADF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E76A9-09D6-44DD-A2CE-55DA0ABDF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C6204-3520-43F0-9B58-EBE3131A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BA8A5-7374-4A6B-A953-276CD692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383A9-4F1C-4C67-8A8E-5E55B180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08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7B08-7A5B-4556-B118-54AE7CC1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87969-A02F-4B63-856A-A3D17E98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AB32E-CBC1-47AF-B7B5-CA5C657DA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F5162-AE45-431D-B8D7-188818071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45B38-563B-4AA4-A1DD-34CB0D068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B0EF3-1745-469F-92E1-67CE5371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612C8-8ED9-49D9-ABC4-37BCC06A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F05186-5B97-4108-94BE-F9F2359F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55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8880-D51E-411B-A529-2E08BB08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4F570-01AA-4874-A100-B5443397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E9DFF-949E-46FD-8DC9-6904CE3F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8D4BD-5385-427A-B700-D9ACD8B7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48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C7475-8196-48F6-9461-CF2ABA9A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B9D50-EE3E-4D49-B8D2-8C8A74A0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A86BE-81AE-4E7E-BC6A-FAC145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60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EB63-708B-43EF-ABE5-38B3FA29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9017-177A-44F6-AFC8-7D934E11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AC3B0-BBAC-410F-8AE9-1B17934DE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52295-2404-4E97-9712-61D3E23C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C9713-7300-4EFD-8E97-CE8BF426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7470E-6094-44A1-B23E-8033B557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1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64F5-A385-42C3-B54A-DF792689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22C58-E610-4BC3-B9B1-C40C9AAA5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422C4-3211-45FB-AECF-294E61518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2A793-36C2-44C2-8F0C-0F1AAC91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E8CF-EC29-423F-8ABF-1B698036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87D02-164E-46C6-9C9F-D7EC99F2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79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3AE08D-2099-480E-8D06-80DC262D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664DF-BBC0-4B74-8357-646C31815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04DEC-CD9E-4422-A42D-9ED02871C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3EA6-8C61-4AE8-BEFD-3ECCD2D350B4}" type="datetimeFigureOut">
              <a:rPr lang="en-CA" smtClean="0"/>
              <a:t>2021-10-02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68F80-CCD8-4BAF-B75D-9F4D6C9F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E49E4-F7BC-478B-9E9E-E57D617B2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990A3-41EF-4D62-953C-43344A57A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45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zoom-classroom?utm_source=unsplash&amp;utm_medium=referral&amp;utm_content=creditCopyText" TargetMode="External"/><Relationship Id="rId5" Type="http://schemas.openxmlformats.org/officeDocument/2006/relationships/hyperlink" Target="https://unsplash.com/@cwmonty?utm_source=unsplash&amp;utm_medium=referral&amp;utm_content=creditCopyTex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085CD2-B345-431A-A5E9-5EFC0233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A1A37-1A19-4C49-B39C-96F881D3A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856" y="575453"/>
            <a:ext cx="2441149" cy="8255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54835A-E949-4D94-A835-E10B37B4F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83" y="1441991"/>
            <a:ext cx="3076964" cy="8426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DF9308-293B-4699-A0AE-1221068EDA10}"/>
              </a:ext>
            </a:extLst>
          </p:cNvPr>
          <p:cNvSpPr txBox="1"/>
          <p:nvPr/>
        </p:nvSpPr>
        <p:spPr>
          <a:xfrm>
            <a:off x="32305" y="4454865"/>
            <a:ext cx="21728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800" dirty="0"/>
              <a:t>Learning and development  Conestoga College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9D58E1-A0D8-421B-9D2F-18063A98B6AC}"/>
              </a:ext>
            </a:extLst>
          </p:cNvPr>
          <p:cNvSpPr txBox="1"/>
          <p:nvPr/>
        </p:nvSpPr>
        <p:spPr>
          <a:xfrm>
            <a:off x="6556048" y="6392844"/>
            <a:ext cx="6097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5"/>
              </a:rPr>
              <a:t>Chris Montgomery</a:t>
            </a:r>
            <a:r>
              <a:rPr lang="en-US" dirty="0"/>
              <a:t> on </a:t>
            </a:r>
            <a:r>
              <a:rPr lang="en-US" dirty="0" err="1">
                <a:hlinkClick r:id="rId6"/>
              </a:rPr>
              <a:t>Unsplash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E5FA11-C19E-483B-8E9C-1A4863DD8469}"/>
              </a:ext>
            </a:extLst>
          </p:cNvPr>
          <p:cNvSpPr txBox="1"/>
          <p:nvPr/>
        </p:nvSpPr>
        <p:spPr>
          <a:xfrm>
            <a:off x="92152" y="4758349"/>
            <a:ext cx="12378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800" dirty="0"/>
              <a:t>Student Success Services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0E883-6B2D-4032-95A6-AD702682A77F}"/>
              </a:ext>
            </a:extLst>
          </p:cNvPr>
          <p:cNvSpPr txBox="1"/>
          <p:nvPr/>
        </p:nvSpPr>
        <p:spPr>
          <a:xfrm>
            <a:off x="93806" y="5061834"/>
            <a:ext cx="11160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err="1"/>
              <a:t>Techtutor@conestoga</a:t>
            </a:r>
            <a:endParaRPr lang="en-CA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B724F-D57B-47EF-A15A-705B611E4819}"/>
              </a:ext>
            </a:extLst>
          </p:cNvPr>
          <p:cNvSpPr txBox="1"/>
          <p:nvPr/>
        </p:nvSpPr>
        <p:spPr>
          <a:xfrm>
            <a:off x="73131" y="2313688"/>
            <a:ext cx="14093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Sunnyside Foundation Board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F9B6F-E734-4F12-97DC-837519EF2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91" y="3238137"/>
            <a:ext cx="1908889" cy="405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73604-FCDC-47A4-A950-80D825F0ACDE}"/>
              </a:ext>
            </a:extLst>
          </p:cNvPr>
          <p:cNvSpPr txBox="1"/>
          <p:nvPr/>
        </p:nvSpPr>
        <p:spPr>
          <a:xfrm>
            <a:off x="153873" y="4025729"/>
            <a:ext cx="82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Teams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642C49-A611-4D91-862F-A0EA67236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52" y="5365319"/>
            <a:ext cx="867426" cy="488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F8FE96-8DCA-4596-8C7E-51C9C0AD6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60" y="6028107"/>
            <a:ext cx="1172902" cy="2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9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Strauss</dc:creator>
  <cp:lastModifiedBy>Lori Strauss</cp:lastModifiedBy>
  <cp:revision>2</cp:revision>
  <dcterms:created xsi:type="dcterms:W3CDTF">2021-10-03T01:42:24Z</dcterms:created>
  <dcterms:modified xsi:type="dcterms:W3CDTF">2021-10-03T02:19:44Z</dcterms:modified>
</cp:coreProperties>
</file>