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eb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1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4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rrasso, Joseph" userId="76c089c1-abb3-480b-8624-e8ce14927bcb" providerId="ADAL" clId="{200CACD5-F583-4638-9672-84D01E1231F8}"/>
    <pc:docChg chg="delSld">
      <pc:chgData name="Varrasso, Joseph" userId="76c089c1-abb3-480b-8624-e8ce14927bcb" providerId="ADAL" clId="{200CACD5-F583-4638-9672-84D01E1231F8}" dt="2021-11-13T21:01:02.929" v="0" actId="47"/>
      <pc:docMkLst>
        <pc:docMk/>
      </pc:docMkLst>
      <pc:sldChg chg="del">
        <pc:chgData name="Varrasso, Joseph" userId="76c089c1-abb3-480b-8624-e8ce14927bcb" providerId="ADAL" clId="{200CACD5-F583-4638-9672-84D01E1231F8}" dt="2021-11-13T21:01:02.929" v="0" actId="47"/>
        <pc:sldMkLst>
          <pc:docMk/>
          <pc:sldMk cId="2191039868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9260-6ECA-41C4-8E86-459B1875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FFD065-699A-430C-8EB0-DC8B68DCC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55B15-C6E9-4011-91F5-592F14A14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CBDA-37CF-42E1-B9D8-5651B7C91E73}" type="datetimeFigureOut">
              <a:rPr lang="en-CA" smtClean="0"/>
              <a:t>2021-11-13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5BF3B-E7E0-4F2D-905E-604EFA596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D0560-89ED-4D71-8C31-6422F0024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9C87-9A09-4E1F-8BD8-7DBAA42055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7890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B55EC-FFD6-4402-989C-FA4F599A0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F2B758-B750-49F0-80BA-860A64D2A8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207D1-E963-4D07-8D4E-8E995DD02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CBDA-37CF-42E1-B9D8-5651B7C91E73}" type="datetimeFigureOut">
              <a:rPr lang="en-CA" smtClean="0"/>
              <a:t>2021-11-13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9E052-3C4D-41DE-9245-A44F9C75D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01947-723C-435A-B800-205B0FCAF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9C87-9A09-4E1F-8BD8-7DBAA42055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649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5D076A-765F-4690-82B2-6C61F51630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95AAC-3975-4EF6-BC1D-E4121EEE3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C305C-3555-4680-922C-44256435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CBDA-37CF-42E1-B9D8-5651B7C91E73}" type="datetimeFigureOut">
              <a:rPr lang="en-CA" smtClean="0"/>
              <a:t>2021-11-13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E4469-CB1B-4F82-A00D-F92A98E7D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E16CE-3885-41EE-A6C0-106515BE2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9C87-9A09-4E1F-8BD8-7DBAA42055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894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80AC3-AD3C-4E8C-B35C-54A29BA23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EE39C-C5D2-4C72-93C6-69F9905A5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FB925-C9DD-4BB6-9EBC-C20B818CB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CBDA-37CF-42E1-B9D8-5651B7C91E73}" type="datetimeFigureOut">
              <a:rPr lang="en-CA" smtClean="0"/>
              <a:t>2021-11-13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50A99-FFE5-471A-8067-75B265B9D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07363-71ED-4381-96E6-709A5EF77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9C87-9A09-4E1F-8BD8-7DBAA42055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1772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BC89F-B76A-4415-8AD0-A8C2FD564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D014FA-BD8D-49D8-98D4-2BD40B73D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1BCE4-A132-4CF1-99F1-07D06E622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CBDA-37CF-42E1-B9D8-5651B7C91E73}" type="datetimeFigureOut">
              <a:rPr lang="en-CA" smtClean="0"/>
              <a:t>2021-11-13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C764E-6783-47DB-9DF1-619426744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5534F-972B-4BB7-99D1-6906F61D4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9C87-9A09-4E1F-8BD8-7DBAA42055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442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745A0-017B-4978-9943-7DC151D6B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3B8D9-A855-4143-B1CF-0EC5AC23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CBCE-0E73-46E4-BA62-F6D34B1EB1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8FBBE-6D18-4364-A4D1-5A6DABC0F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CBDA-37CF-42E1-B9D8-5651B7C91E73}" type="datetimeFigureOut">
              <a:rPr lang="en-CA" smtClean="0"/>
              <a:t>2021-11-13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B5D4F-71E0-4426-B123-73A3DFA32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91B51B-F635-4BDF-AFB8-DE7223178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9C87-9A09-4E1F-8BD8-7DBAA42055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5916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3E6C7-53F5-48ED-81C2-C5FAB50BC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DD3674-BB28-45DD-B45F-ACD14D40C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C11490-EFB2-4979-9A3B-D73C98029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560719-A7D9-4294-9861-6DF18E2825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C86168-2035-4AE4-9725-8F2B7BDE0E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C82372-FFF0-45B0-A484-36F3B163E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CBDA-37CF-42E1-B9D8-5651B7C91E73}" type="datetimeFigureOut">
              <a:rPr lang="en-CA" smtClean="0"/>
              <a:t>2021-11-13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A985F7-DC07-44AD-B5C8-90AA57E33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D0D4C3-12A6-4651-BA52-77131603C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9C87-9A09-4E1F-8BD8-7DBAA42055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394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2037A-3C58-4CEE-AE98-FD3B474B8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420504-FA55-489E-BDFC-21B80DC22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CBDA-37CF-42E1-B9D8-5651B7C91E73}" type="datetimeFigureOut">
              <a:rPr lang="en-CA" smtClean="0"/>
              <a:t>2021-11-13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FD5148-6213-48CB-81E4-71D116FE0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471F8F-9E2F-4B8C-8DC6-841F2ADB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9C87-9A09-4E1F-8BD8-7DBAA42055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739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187235-8C5A-46D4-B6E2-DCEE5990B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CBDA-37CF-42E1-B9D8-5651B7C91E73}" type="datetimeFigureOut">
              <a:rPr lang="en-CA" smtClean="0"/>
              <a:t>2021-11-13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998499-39DC-4A31-AC99-9398AE4C7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A9EAC4-C8A9-4818-B496-95C79E5BF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9C87-9A09-4E1F-8BD8-7DBAA42055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174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35EEA-889C-4B46-8D7E-3D20BB2DC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5A3D0-1655-4EDB-A3A5-8B844411C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E01D47-01D8-4A52-86C2-ED70BD812A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18700-6326-4F13-8028-2A0073688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CBDA-37CF-42E1-B9D8-5651B7C91E73}" type="datetimeFigureOut">
              <a:rPr lang="en-CA" smtClean="0"/>
              <a:t>2021-11-13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00EF5-E247-4CEB-9007-303276CCC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EEB3DA-6361-41F3-8042-8CAFFC439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9C87-9A09-4E1F-8BD8-7DBAA42055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5116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434C5-46C9-4D55-88D3-868A378BF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9EC813-A430-443F-9B53-59B37215E8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C111FB-E966-4D8B-A69E-830E8D48C3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65026-FE12-47F7-B1B4-D9029AB3D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CBDA-37CF-42E1-B9D8-5651B7C91E73}" type="datetimeFigureOut">
              <a:rPr lang="en-CA" smtClean="0"/>
              <a:t>2021-11-13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D07C54-7DBA-45C1-9E4C-6AC5530AD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F5F332-7923-4868-8A04-BD41EB7CB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9C87-9A09-4E1F-8BD8-7DBAA42055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3650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B202E3-3231-4703-8F8D-4A8751129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F9D404-0460-4358-876B-CD02C8809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01BC3-C866-46A3-A997-1C1E2D91FE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5CBDA-37CF-42E1-B9D8-5651B7C91E73}" type="datetimeFigureOut">
              <a:rPr lang="en-CA" smtClean="0"/>
              <a:t>2021-11-13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3E930-6701-4510-8F98-0E5F1C3BA9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90780-7D62-446E-9748-E9B1F1D74E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89C87-9A09-4E1F-8BD8-7DBAA42055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816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34B734-5F68-4899-ADB6-DD4307DA9A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1" y="197827"/>
            <a:ext cx="11090031" cy="6238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3A4683E-AD76-45E5-B0FA-77B168DB7DE2}"/>
              </a:ext>
            </a:extLst>
          </p:cNvPr>
          <p:cNvSpPr txBox="1"/>
          <p:nvPr/>
        </p:nvSpPr>
        <p:spPr>
          <a:xfrm>
            <a:off x="597878" y="2286000"/>
            <a:ext cx="675140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i="1" dirty="0" err="1">
                <a:effectLst/>
                <a:latin typeface="Calibri" panose="020F0502020204030204" pitchFamily="34" charset="0"/>
              </a:rPr>
              <a:t>eCampus</a:t>
            </a:r>
            <a:r>
              <a:rPr lang="en-CA" sz="3200" i="1" dirty="0">
                <a:effectLst/>
                <a:latin typeface="Calibri" panose="020F0502020204030204" pitchFamily="34" charset="0"/>
              </a:rPr>
              <a:t> Ontario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i="1" dirty="0">
                <a:effectLst/>
                <a:latin typeface="Calibri" panose="020F0502020204030204" pitchFamily="34" charset="0"/>
              </a:rPr>
              <a:t>Ontario Extend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  <a:latin typeface="Calibri" panose="020F0502020204030204" pitchFamily="34" charset="0"/>
              </a:rPr>
              <a:t>Association for Computing Machinery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  <a:latin typeface="Calibri" panose="020F0502020204030204" pitchFamily="34" charset="0"/>
              </a:rPr>
              <a:t>Digital Health Canada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  <a:latin typeface="Calibri" panose="020F0502020204030204" pitchFamily="34" charset="0"/>
              </a:rPr>
              <a:t>Professional Engineers Ontario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  <a:latin typeface="Calibri" panose="020F0502020204030204" pitchFamily="34" charset="0"/>
              </a:rPr>
              <a:t>Microsoft Learn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dirty="0">
                <a:latin typeface="Calibri" panose="020F0502020204030204" pitchFamily="34" charset="0"/>
              </a:rPr>
              <a:t>Unity Learn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49075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Varrasso, Joseph</dc:creator>
  <cp:lastModifiedBy>Varrasso, Joseph</cp:lastModifiedBy>
  <cp:revision>2</cp:revision>
  <dcterms:created xsi:type="dcterms:W3CDTF">2021-11-13T14:48:38Z</dcterms:created>
  <dcterms:modified xsi:type="dcterms:W3CDTF">2021-11-13T21:01:05Z</dcterms:modified>
</cp:coreProperties>
</file>