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rasso, Joseph" userId="76c089c1-abb3-480b-8624-e8ce14927bcb" providerId="ADAL" clId="{15D55178-01A7-4DB7-AB0C-7AC05ECFF8BC}"/>
    <pc:docChg chg="delSld">
      <pc:chgData name="Varrasso, Joseph" userId="76c089c1-abb3-480b-8624-e8ce14927bcb" providerId="ADAL" clId="{15D55178-01A7-4DB7-AB0C-7AC05ECFF8BC}" dt="2021-11-13T21:05:59.186" v="0" actId="47"/>
      <pc:docMkLst>
        <pc:docMk/>
      </pc:docMkLst>
      <pc:sldChg chg="del">
        <pc:chgData name="Varrasso, Joseph" userId="76c089c1-abb3-480b-8624-e8ce14927bcb" providerId="ADAL" clId="{15D55178-01A7-4DB7-AB0C-7AC05ECFF8BC}" dt="2021-11-13T21:05:59.186" v="0" actId="47"/>
        <pc:sldMkLst>
          <pc:docMk/>
          <pc:sldMk cId="264907560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9260-6ECA-41C4-8E86-459B1875D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FD065-699A-430C-8EB0-DC8B68DCC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55B15-C6E9-4011-91F5-592F14A1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5BF3B-E7E0-4F2D-905E-604EFA59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D0560-89ED-4D71-8C31-6422F002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89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55EC-FFD6-4402-989C-FA4F599A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2B758-B750-49F0-80BA-860A64D2A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207D1-E963-4D07-8D4E-8E995DD02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9E052-3C4D-41DE-9245-A44F9C75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01947-723C-435A-B800-205B0FCA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D076A-765F-4690-82B2-6C61F5163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95AAC-3975-4EF6-BC1D-E4121EEE3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C305C-3555-4680-922C-44256435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4469-CB1B-4F82-A00D-F92A98E7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E16CE-3885-41EE-A6C0-106515BE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94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0AC3-AD3C-4E8C-B35C-54A29BA2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EE39C-C5D2-4C72-93C6-69F9905A5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FB925-C9DD-4BB6-9EBC-C20B818C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50A99-FFE5-471A-8067-75B265B9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07363-71ED-4381-96E6-709A5EF7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77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C89F-B76A-4415-8AD0-A8C2FD56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014FA-BD8D-49D8-98D4-2BD40B73D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1BCE4-A132-4CF1-99F1-07D06E62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C764E-6783-47DB-9DF1-6194267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5534F-972B-4BB7-99D1-6906F6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44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45A0-017B-4978-9943-7DC151D6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B8D9-A855-4143-B1CF-0EC5AC23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CBCE-0E73-46E4-BA62-F6D34B1EB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8FBBE-6D18-4364-A4D1-5A6DABC0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B5D4F-71E0-4426-B123-73A3DFA3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1B51B-F635-4BDF-AFB8-DE722317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91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3E6C7-53F5-48ED-81C2-C5FAB50B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D3674-BB28-45DD-B45F-ACD14D40C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11490-EFB2-4979-9A3B-D73C98029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60719-A7D9-4294-9861-6DF18E28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86168-2035-4AE4-9725-8F2B7BDE0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82372-FFF0-45B0-A484-36F3B163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985F7-DC07-44AD-B5C8-90AA57E3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0D4C3-12A6-4651-BA52-77131603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94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037A-3C58-4CEE-AE98-FD3B474B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20504-FA55-489E-BDFC-21B80DC2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D5148-6213-48CB-81E4-71D116FE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1F8F-9E2F-4B8C-8DC6-841F2ADB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739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87235-8C5A-46D4-B6E2-DCEE5990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98499-39DC-4A31-AC99-9398AE4C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EAC4-C8A9-4818-B496-95C79E5B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74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5EEA-889C-4B46-8D7E-3D20BB2D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5A3D0-1655-4EDB-A3A5-8B844411C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01D47-01D8-4A52-86C2-ED70BD812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18700-6326-4F13-8028-2A007368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0EF5-E247-4CEB-9007-303276CC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EB3DA-6361-41F3-8042-8CAFFC43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11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34C5-46C9-4D55-88D3-868A378B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EC813-A430-443F-9B53-59B37215E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111FB-E966-4D8B-A69E-830E8D48C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65026-FE12-47F7-B1B4-D9029AB3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07C54-7DBA-45C1-9E4C-6AC5530A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5F332-7923-4868-8A04-BD41EB7C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365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202E3-3231-4703-8F8D-4A875112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9D404-0460-4358-876B-CD02C8809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01BC3-C866-46A3-A997-1C1E2D91F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CBDA-37CF-42E1-B9D8-5651B7C91E73}" type="datetimeFigureOut">
              <a:rPr lang="en-CA" smtClean="0"/>
              <a:t>2021-11-13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E930-6701-4510-8F98-0E5F1C3BA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0780-7D62-446E-9748-E9B1F1D74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9C87-9A09-4E1F-8BD8-7DBAA42055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16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2A42B0-24B1-4F97-89F5-614953D65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964"/>
            <a:ext cx="9518329" cy="6334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A54B9D-AE8D-4D7D-AA51-002FB6E9F229}"/>
              </a:ext>
            </a:extLst>
          </p:cNvPr>
          <p:cNvSpPr txBox="1"/>
          <p:nvPr/>
        </p:nvSpPr>
        <p:spPr>
          <a:xfrm>
            <a:off x="1792942" y="4353208"/>
            <a:ext cx="225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Program Coordinator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0254D-F039-4BC5-8AF2-A71D37C57CF2}"/>
              </a:ext>
            </a:extLst>
          </p:cNvPr>
          <p:cNvSpPr txBox="1"/>
          <p:nvPr/>
        </p:nvSpPr>
        <p:spPr>
          <a:xfrm>
            <a:off x="1161505" y="4056942"/>
            <a:ext cx="270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CTL Curriculum Consultant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EB633-EE08-426C-B531-93B60125A9E8}"/>
              </a:ext>
            </a:extLst>
          </p:cNvPr>
          <p:cNvSpPr txBox="1"/>
          <p:nvPr/>
        </p:nvSpPr>
        <p:spPr>
          <a:xfrm>
            <a:off x="3976074" y="4353208"/>
            <a:ext cx="270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Associate Dean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535F4-3AAA-4845-B023-5CDB4BDAE6D8}"/>
              </a:ext>
            </a:extLst>
          </p:cNvPr>
          <p:cNvSpPr txBox="1"/>
          <p:nvPr/>
        </p:nvSpPr>
        <p:spPr>
          <a:xfrm>
            <a:off x="5206698" y="3983876"/>
            <a:ext cx="168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PAC Members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D9E71-C207-4307-840F-DE02A587F307}"/>
              </a:ext>
            </a:extLst>
          </p:cNvPr>
          <p:cNvSpPr txBox="1"/>
          <p:nvPr/>
        </p:nvSpPr>
        <p:spPr>
          <a:xfrm>
            <a:off x="4486364" y="3799210"/>
            <a:ext cx="168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Ministry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599F5-FEFB-4308-97D1-F281B7CAD40F}"/>
              </a:ext>
            </a:extLst>
          </p:cNvPr>
          <p:cNvSpPr txBox="1"/>
          <p:nvPr/>
        </p:nvSpPr>
        <p:spPr>
          <a:xfrm>
            <a:off x="2745759" y="3669899"/>
            <a:ext cx="178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Business Faculty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45476-A2BD-46F0-B944-6C764A9A76D2}"/>
              </a:ext>
            </a:extLst>
          </p:cNvPr>
          <p:cNvSpPr txBox="1"/>
          <p:nvPr/>
        </p:nvSpPr>
        <p:spPr>
          <a:xfrm>
            <a:off x="1048545" y="3467522"/>
            <a:ext cx="178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Health Faculty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83CFF-CE69-4140-89E9-B25802513658}"/>
              </a:ext>
            </a:extLst>
          </p:cNvPr>
          <p:cNvSpPr txBox="1"/>
          <p:nvPr/>
        </p:nvSpPr>
        <p:spPr>
          <a:xfrm>
            <a:off x="423034" y="3781499"/>
            <a:ext cx="283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Computer Science 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1EFFC-DAFC-4C3B-88AC-C5F56B6D3268}"/>
              </a:ext>
            </a:extLst>
          </p:cNvPr>
          <p:cNvSpPr txBox="1"/>
          <p:nvPr/>
        </p:nvSpPr>
        <p:spPr>
          <a:xfrm>
            <a:off x="2888256" y="38588"/>
            <a:ext cx="512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Project: New Program Development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0C5D7E-0C50-473D-8388-808599E4C6F7}"/>
              </a:ext>
            </a:extLst>
          </p:cNvPr>
          <p:cNvSpPr txBox="1"/>
          <p:nvPr/>
        </p:nvSpPr>
        <p:spPr>
          <a:xfrm>
            <a:off x="6685621" y="1887004"/>
            <a:ext cx="2699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Communication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Learning </a:t>
            </a:r>
            <a:r>
              <a:rPr lang="en-CA" dirty="0" err="1"/>
              <a:t>Mgmt</a:t>
            </a:r>
            <a:r>
              <a:rPr lang="en-CA" dirty="0"/>
              <a:t>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Meetings (Zoom)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4BD41-AC12-4BDE-8F0D-4AE93A918FAF}"/>
              </a:ext>
            </a:extLst>
          </p:cNvPr>
          <p:cNvSpPr txBox="1"/>
          <p:nvPr/>
        </p:nvSpPr>
        <p:spPr>
          <a:xfrm>
            <a:off x="9518329" y="597876"/>
            <a:ext cx="23227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Many stakeholders contributing actively to the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Posts on MS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Periodic meetings scheduled with Outlook</a:t>
            </a:r>
          </a:p>
          <a:p>
            <a:endParaRPr lang="en-CA" sz="1400" dirty="0"/>
          </a:p>
          <a:p>
            <a:r>
              <a:rPr lang="en-CA" sz="1400" dirty="0"/>
              <a:t>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Getting everyone added and using MS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Challenges with onboarding new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103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64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Varrasso, Joseph</dc:creator>
  <cp:lastModifiedBy>Varrasso, Joseph</cp:lastModifiedBy>
  <cp:revision>2</cp:revision>
  <dcterms:created xsi:type="dcterms:W3CDTF">2021-11-13T14:48:38Z</dcterms:created>
  <dcterms:modified xsi:type="dcterms:W3CDTF">2021-11-13T21:06:06Z</dcterms:modified>
</cp:coreProperties>
</file>