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76" r:id="rId2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4"/>
      <p:bold r:id="rId5"/>
      <p:italic r:id="rId6"/>
      <p:boldItalic r:id="rId7"/>
    </p:embeddedFont>
    <p:embeddedFont>
      <p:font typeface="Fira Sans Extra Condensed Medium" panose="020B060402020202020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7813e18fd8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7813e18fd8_0_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5"/>
          <p:cNvSpPr/>
          <p:nvPr/>
        </p:nvSpPr>
        <p:spPr>
          <a:xfrm>
            <a:off x="3852259" y="1786019"/>
            <a:ext cx="1262968" cy="1263239"/>
          </a:xfrm>
          <a:custGeom>
            <a:avLst/>
            <a:gdLst/>
            <a:ahLst/>
            <a:cxnLst/>
            <a:rect l="l" t="t" r="r" b="b"/>
            <a:pathLst>
              <a:path w="55865" h="55877" extrusionOk="0">
                <a:moveTo>
                  <a:pt x="27933" y="0"/>
                </a:moveTo>
                <a:cubicBezTo>
                  <a:pt x="12514" y="0"/>
                  <a:pt x="1" y="12514"/>
                  <a:pt x="1" y="27932"/>
                </a:cubicBezTo>
                <a:cubicBezTo>
                  <a:pt x="1" y="43363"/>
                  <a:pt x="12514" y="55876"/>
                  <a:pt x="27933" y="55876"/>
                </a:cubicBezTo>
                <a:cubicBezTo>
                  <a:pt x="43363" y="55876"/>
                  <a:pt x="55865" y="43363"/>
                  <a:pt x="55865" y="27932"/>
                </a:cubicBezTo>
                <a:cubicBezTo>
                  <a:pt x="55865" y="12514"/>
                  <a:pt x="43363" y="0"/>
                  <a:pt x="279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One Health</a:t>
            </a:r>
            <a:endParaRPr sz="18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IMS Course</a:t>
            </a:r>
            <a:endParaRPr sz="13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32" name="Google Shape;1632;p35"/>
          <p:cNvGrpSpPr/>
          <p:nvPr/>
        </p:nvGrpSpPr>
        <p:grpSpPr>
          <a:xfrm>
            <a:off x="916576" y="558650"/>
            <a:ext cx="3526015" cy="1690353"/>
            <a:chOff x="916576" y="558650"/>
            <a:chExt cx="3526015" cy="1690353"/>
          </a:xfrm>
        </p:grpSpPr>
        <p:sp>
          <p:nvSpPr>
            <p:cNvPr id="1633" name="Google Shape;1633;p35"/>
            <p:cNvSpPr/>
            <p:nvPr/>
          </p:nvSpPr>
          <p:spPr>
            <a:xfrm>
              <a:off x="2786933" y="558650"/>
              <a:ext cx="804307" cy="804307"/>
            </a:xfrm>
            <a:custGeom>
              <a:avLst/>
              <a:gdLst/>
              <a:ahLst/>
              <a:cxnLst/>
              <a:rect l="l" t="t" r="r" b="b"/>
              <a:pathLst>
                <a:path w="35577" h="35577" extrusionOk="0">
                  <a:moveTo>
                    <a:pt x="17789" y="2096"/>
                  </a:moveTo>
                  <a:cubicBezTo>
                    <a:pt x="26445" y="2096"/>
                    <a:pt x="33481" y="9133"/>
                    <a:pt x="33481" y="17789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5" y="26444"/>
                    <a:pt x="2085" y="17789"/>
                  </a:cubicBezTo>
                  <a:cubicBezTo>
                    <a:pt x="2085" y="9133"/>
                    <a:pt x="9133" y="2096"/>
                    <a:pt x="17789" y="2096"/>
                  </a:cubicBezTo>
                  <a:close/>
                  <a:moveTo>
                    <a:pt x="17789" y="1"/>
                  </a:moveTo>
                  <a:cubicBezTo>
                    <a:pt x="7978" y="1"/>
                    <a:pt x="1" y="7978"/>
                    <a:pt x="1" y="17789"/>
                  </a:cubicBezTo>
                  <a:cubicBezTo>
                    <a:pt x="1" y="27599"/>
                    <a:pt x="7978" y="35577"/>
                    <a:pt x="17789" y="35577"/>
                  </a:cubicBezTo>
                  <a:cubicBezTo>
                    <a:pt x="27600" y="35577"/>
                    <a:pt x="35577" y="27599"/>
                    <a:pt x="35577" y="17789"/>
                  </a:cubicBezTo>
                  <a:cubicBezTo>
                    <a:pt x="35577" y="7978"/>
                    <a:pt x="27600" y="1"/>
                    <a:pt x="1778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3763168" y="1663153"/>
              <a:ext cx="679423" cy="539551"/>
            </a:xfrm>
            <a:custGeom>
              <a:avLst/>
              <a:gdLst/>
              <a:ahLst/>
              <a:cxnLst/>
              <a:rect l="l" t="t" r="r" b="b"/>
              <a:pathLst>
                <a:path w="30053" h="23866" extrusionOk="0">
                  <a:moveTo>
                    <a:pt x="28968" y="0"/>
                  </a:moveTo>
                  <a:cubicBezTo>
                    <a:pt x="28933" y="0"/>
                    <a:pt x="28897" y="2"/>
                    <a:pt x="28862" y="6"/>
                  </a:cubicBezTo>
                  <a:cubicBezTo>
                    <a:pt x="15741" y="1185"/>
                    <a:pt x="4490" y="10007"/>
                    <a:pt x="191" y="22485"/>
                  </a:cubicBezTo>
                  <a:cubicBezTo>
                    <a:pt x="1" y="23033"/>
                    <a:pt x="287" y="23628"/>
                    <a:pt x="834" y="23806"/>
                  </a:cubicBezTo>
                  <a:cubicBezTo>
                    <a:pt x="953" y="23854"/>
                    <a:pt x="1061" y="23866"/>
                    <a:pt x="1180" y="23866"/>
                  </a:cubicBezTo>
                  <a:cubicBezTo>
                    <a:pt x="1608" y="23866"/>
                    <a:pt x="2025" y="23592"/>
                    <a:pt x="2168" y="23163"/>
                  </a:cubicBezTo>
                  <a:cubicBezTo>
                    <a:pt x="6204" y="11460"/>
                    <a:pt x="16753" y="3185"/>
                    <a:pt x="29052" y="2089"/>
                  </a:cubicBezTo>
                  <a:cubicBezTo>
                    <a:pt x="29624" y="2030"/>
                    <a:pt x="30052" y="1530"/>
                    <a:pt x="29993" y="946"/>
                  </a:cubicBezTo>
                  <a:cubicBezTo>
                    <a:pt x="29948" y="411"/>
                    <a:pt x="29495" y="0"/>
                    <a:pt x="2896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3326864" y="1126003"/>
              <a:ext cx="314425" cy="295073"/>
            </a:xfrm>
            <a:custGeom>
              <a:avLst/>
              <a:gdLst/>
              <a:ahLst/>
              <a:cxnLst/>
              <a:rect l="l" t="t" r="r" b="b"/>
              <a:pathLst>
                <a:path w="13908" h="13052" extrusionOk="0">
                  <a:moveTo>
                    <a:pt x="13318" y="0"/>
                  </a:moveTo>
                  <a:cubicBezTo>
                    <a:pt x="13106" y="0"/>
                    <a:pt x="12906" y="126"/>
                    <a:pt x="12824" y="335"/>
                  </a:cubicBezTo>
                  <a:cubicBezTo>
                    <a:pt x="10586" y="5860"/>
                    <a:pt x="6073" y="10122"/>
                    <a:pt x="429" y="12027"/>
                  </a:cubicBezTo>
                  <a:cubicBezTo>
                    <a:pt x="156" y="12123"/>
                    <a:pt x="1" y="12420"/>
                    <a:pt x="96" y="12694"/>
                  </a:cubicBezTo>
                  <a:cubicBezTo>
                    <a:pt x="168" y="12908"/>
                    <a:pt x="370" y="13051"/>
                    <a:pt x="596" y="13051"/>
                  </a:cubicBezTo>
                  <a:cubicBezTo>
                    <a:pt x="644" y="13051"/>
                    <a:pt x="703" y="13039"/>
                    <a:pt x="763" y="13027"/>
                  </a:cubicBezTo>
                  <a:cubicBezTo>
                    <a:pt x="6692" y="11015"/>
                    <a:pt x="11443" y="6539"/>
                    <a:pt x="13800" y="728"/>
                  </a:cubicBezTo>
                  <a:cubicBezTo>
                    <a:pt x="13907" y="454"/>
                    <a:pt x="13776" y="145"/>
                    <a:pt x="13514" y="38"/>
                  </a:cubicBezTo>
                  <a:cubicBezTo>
                    <a:pt x="13450" y="12"/>
                    <a:pt x="13383" y="0"/>
                    <a:pt x="1331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3496977" y="1304752"/>
              <a:ext cx="556393" cy="556393"/>
            </a:xfrm>
            <a:custGeom>
              <a:avLst/>
              <a:gdLst/>
              <a:ahLst/>
              <a:cxnLst/>
              <a:rect l="l" t="t" r="r" b="b"/>
              <a:pathLst>
                <a:path w="24611" h="24611" extrusionOk="0">
                  <a:moveTo>
                    <a:pt x="739" y="1"/>
                  </a:moveTo>
                  <a:lnTo>
                    <a:pt x="1" y="739"/>
                  </a:lnTo>
                  <a:lnTo>
                    <a:pt x="23873" y="24611"/>
                  </a:lnTo>
                  <a:lnTo>
                    <a:pt x="24611" y="2387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3169411" y="1339204"/>
              <a:ext cx="23715" cy="374991"/>
            </a:xfrm>
            <a:custGeom>
              <a:avLst/>
              <a:gdLst/>
              <a:ahLst/>
              <a:cxnLst/>
              <a:rect l="l" t="t" r="r" b="b"/>
              <a:pathLst>
                <a:path w="1049" h="16587" extrusionOk="0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2746253" y="920127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27" y="0"/>
                    <a:pt x="1" y="1214"/>
                    <a:pt x="1" y="2715"/>
                  </a:cubicBezTo>
                  <a:cubicBezTo>
                    <a:pt x="1" y="4203"/>
                    <a:pt x="1227" y="5429"/>
                    <a:pt x="2715" y="5429"/>
                  </a:cubicBezTo>
                  <a:cubicBezTo>
                    <a:pt x="4216" y="5429"/>
                    <a:pt x="5430" y="4203"/>
                    <a:pt x="5430" y="2715"/>
                  </a:cubicBezTo>
                  <a:cubicBezTo>
                    <a:pt x="5430" y="1214"/>
                    <a:pt x="4216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2902135" y="1690462"/>
              <a:ext cx="558292" cy="558541"/>
            </a:xfrm>
            <a:custGeom>
              <a:avLst/>
              <a:gdLst/>
              <a:ahLst/>
              <a:cxnLst/>
              <a:rect l="l" t="t" r="r" b="b"/>
              <a:pathLst>
                <a:path w="24695" h="24706" extrusionOk="0">
                  <a:moveTo>
                    <a:pt x="12348" y="2096"/>
                  </a:moveTo>
                  <a:cubicBezTo>
                    <a:pt x="18003" y="2096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8" y="22610"/>
                  </a:cubicBezTo>
                  <a:cubicBezTo>
                    <a:pt x="6692" y="22610"/>
                    <a:pt x="2084" y="18003"/>
                    <a:pt x="2084" y="12347"/>
                  </a:cubicBezTo>
                  <a:cubicBezTo>
                    <a:pt x="2084" y="6692"/>
                    <a:pt x="6692" y="2096"/>
                    <a:pt x="12348" y="2096"/>
                  </a:cubicBezTo>
                  <a:close/>
                  <a:moveTo>
                    <a:pt x="12348" y="0"/>
                  </a:moveTo>
                  <a:cubicBezTo>
                    <a:pt x="5537" y="0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8" y="24706"/>
                  </a:cubicBezTo>
                  <a:cubicBezTo>
                    <a:pt x="19158" y="24706"/>
                    <a:pt x="24694" y="19158"/>
                    <a:pt x="24694" y="12347"/>
                  </a:cubicBezTo>
                  <a:cubicBezTo>
                    <a:pt x="24694" y="5537"/>
                    <a:pt x="19158" y="0"/>
                    <a:pt x="1234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2869010" y="1909020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3052061" y="795791"/>
              <a:ext cx="264892" cy="345352"/>
            </a:xfrm>
            <a:custGeom>
              <a:avLst/>
              <a:gdLst/>
              <a:ahLst/>
              <a:cxnLst/>
              <a:rect l="l" t="t" r="r" b="b"/>
              <a:pathLst>
                <a:path w="11717" h="15276" extrusionOk="0">
                  <a:moveTo>
                    <a:pt x="5858" y="1048"/>
                  </a:moveTo>
                  <a:cubicBezTo>
                    <a:pt x="8514" y="1048"/>
                    <a:pt x="10669" y="3215"/>
                    <a:pt x="10669" y="5858"/>
                  </a:cubicBezTo>
                  <a:cubicBezTo>
                    <a:pt x="10669" y="7751"/>
                    <a:pt x="9549" y="9477"/>
                    <a:pt x="7811" y="10251"/>
                  </a:cubicBezTo>
                  <a:lnTo>
                    <a:pt x="7502" y="10394"/>
                  </a:lnTo>
                  <a:lnTo>
                    <a:pt x="7502" y="14228"/>
                  </a:lnTo>
                  <a:lnTo>
                    <a:pt x="4454" y="14228"/>
                  </a:lnTo>
                  <a:lnTo>
                    <a:pt x="4454" y="10466"/>
                  </a:lnTo>
                  <a:lnTo>
                    <a:pt x="4120" y="10335"/>
                  </a:lnTo>
                  <a:cubicBezTo>
                    <a:pt x="2251" y="9620"/>
                    <a:pt x="1048" y="7858"/>
                    <a:pt x="1048" y="5858"/>
                  </a:cubicBezTo>
                  <a:cubicBezTo>
                    <a:pt x="1048" y="3215"/>
                    <a:pt x="3215" y="1048"/>
                    <a:pt x="5858" y="1048"/>
                  </a:cubicBezTo>
                  <a:close/>
                  <a:moveTo>
                    <a:pt x="5858" y="0"/>
                  </a:moveTo>
                  <a:cubicBezTo>
                    <a:pt x="2632" y="0"/>
                    <a:pt x="1" y="2631"/>
                    <a:pt x="1" y="5858"/>
                  </a:cubicBezTo>
                  <a:cubicBezTo>
                    <a:pt x="1" y="8168"/>
                    <a:pt x="1334" y="10216"/>
                    <a:pt x="3406" y="11168"/>
                  </a:cubicBezTo>
                  <a:lnTo>
                    <a:pt x="3406" y="15276"/>
                  </a:lnTo>
                  <a:lnTo>
                    <a:pt x="8549" y="15276"/>
                  </a:lnTo>
                  <a:lnTo>
                    <a:pt x="8549" y="11061"/>
                  </a:lnTo>
                  <a:cubicBezTo>
                    <a:pt x="10490" y="10061"/>
                    <a:pt x="11716" y="8049"/>
                    <a:pt x="11716" y="5858"/>
                  </a:cubicBezTo>
                  <a:cubicBezTo>
                    <a:pt x="11716" y="2631"/>
                    <a:pt x="9085" y="0"/>
                    <a:pt x="585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3108305" y="1085130"/>
              <a:ext cx="158298" cy="39043"/>
            </a:xfrm>
            <a:custGeom>
              <a:avLst/>
              <a:gdLst/>
              <a:ahLst/>
              <a:cxnLst/>
              <a:rect l="l" t="t" r="r" b="b"/>
              <a:pathLst>
                <a:path w="7002" h="1727" extrusionOk="0">
                  <a:moveTo>
                    <a:pt x="870" y="0"/>
                  </a:moveTo>
                  <a:cubicBezTo>
                    <a:pt x="394" y="0"/>
                    <a:pt x="1" y="381"/>
                    <a:pt x="1" y="869"/>
                  </a:cubicBezTo>
                  <a:cubicBezTo>
                    <a:pt x="1" y="1346"/>
                    <a:pt x="394" y="1727"/>
                    <a:pt x="870" y="1727"/>
                  </a:cubicBezTo>
                  <a:lnTo>
                    <a:pt x="6133" y="1727"/>
                  </a:lnTo>
                  <a:cubicBezTo>
                    <a:pt x="6609" y="1727"/>
                    <a:pt x="7002" y="1346"/>
                    <a:pt x="7002" y="869"/>
                  </a:cubicBezTo>
                  <a:cubicBezTo>
                    <a:pt x="7002" y="381"/>
                    <a:pt x="6609" y="0"/>
                    <a:pt x="613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3096482" y="1073285"/>
              <a:ext cx="181968" cy="62736"/>
            </a:xfrm>
            <a:custGeom>
              <a:avLst/>
              <a:gdLst/>
              <a:ahLst/>
              <a:cxnLst/>
              <a:rect l="l" t="t" r="r" b="b"/>
              <a:pathLst>
                <a:path w="8049" h="2775" extrusionOk="0">
                  <a:moveTo>
                    <a:pt x="6656" y="1048"/>
                  </a:moveTo>
                  <a:cubicBezTo>
                    <a:pt x="6846" y="1048"/>
                    <a:pt x="7001" y="1203"/>
                    <a:pt x="7001" y="1393"/>
                  </a:cubicBezTo>
                  <a:cubicBezTo>
                    <a:pt x="7001" y="1572"/>
                    <a:pt x="6846" y="1727"/>
                    <a:pt x="6656" y="1727"/>
                  </a:cubicBezTo>
                  <a:lnTo>
                    <a:pt x="1393" y="1727"/>
                  </a:lnTo>
                  <a:cubicBezTo>
                    <a:pt x="1203" y="1727"/>
                    <a:pt x="1048" y="1572"/>
                    <a:pt x="1048" y="1393"/>
                  </a:cubicBezTo>
                  <a:cubicBezTo>
                    <a:pt x="1048" y="1203"/>
                    <a:pt x="1203" y="1048"/>
                    <a:pt x="1393" y="1048"/>
                  </a:cubicBezTo>
                  <a:close/>
                  <a:moveTo>
                    <a:pt x="1393" y="0"/>
                  </a:moveTo>
                  <a:cubicBezTo>
                    <a:pt x="631" y="0"/>
                    <a:pt x="0" y="620"/>
                    <a:pt x="0" y="1393"/>
                  </a:cubicBezTo>
                  <a:cubicBezTo>
                    <a:pt x="0" y="2155"/>
                    <a:pt x="631" y="2775"/>
                    <a:pt x="1393" y="2775"/>
                  </a:cubicBezTo>
                  <a:lnTo>
                    <a:pt x="6656" y="2775"/>
                  </a:lnTo>
                  <a:cubicBezTo>
                    <a:pt x="7430" y="2775"/>
                    <a:pt x="8049" y="2155"/>
                    <a:pt x="8049" y="1393"/>
                  </a:cubicBezTo>
                  <a:cubicBezTo>
                    <a:pt x="8049" y="620"/>
                    <a:pt x="7430" y="0"/>
                    <a:pt x="6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3108305" y="1124149"/>
              <a:ext cx="158298" cy="39314"/>
            </a:xfrm>
            <a:custGeom>
              <a:avLst/>
              <a:gdLst/>
              <a:ahLst/>
              <a:cxnLst/>
              <a:rect l="l" t="t" r="r" b="b"/>
              <a:pathLst>
                <a:path w="7002" h="1739" extrusionOk="0"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39"/>
                    <a:pt x="870" y="1739"/>
                  </a:cubicBezTo>
                  <a:lnTo>
                    <a:pt x="6133" y="1739"/>
                  </a:lnTo>
                  <a:cubicBezTo>
                    <a:pt x="6609" y="1739"/>
                    <a:pt x="7002" y="1346"/>
                    <a:pt x="7002" y="870"/>
                  </a:cubicBezTo>
                  <a:cubicBezTo>
                    <a:pt x="7002" y="394"/>
                    <a:pt x="6609" y="1"/>
                    <a:pt x="613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3096482" y="1112303"/>
              <a:ext cx="181968" cy="63007"/>
            </a:xfrm>
            <a:custGeom>
              <a:avLst/>
              <a:gdLst/>
              <a:ahLst/>
              <a:cxnLst/>
              <a:rect l="l" t="t" r="r" b="b"/>
              <a:pathLst>
                <a:path w="8049" h="2787" extrusionOk="0">
                  <a:moveTo>
                    <a:pt x="6656" y="1049"/>
                  </a:moveTo>
                  <a:cubicBezTo>
                    <a:pt x="6846" y="1049"/>
                    <a:pt x="7001" y="1203"/>
                    <a:pt x="7001" y="1394"/>
                  </a:cubicBezTo>
                  <a:cubicBezTo>
                    <a:pt x="7001" y="1584"/>
                    <a:pt x="6846" y="1739"/>
                    <a:pt x="6656" y="1739"/>
                  </a:cubicBezTo>
                  <a:lnTo>
                    <a:pt x="1393" y="1739"/>
                  </a:lnTo>
                  <a:cubicBezTo>
                    <a:pt x="1203" y="1739"/>
                    <a:pt x="1048" y="1584"/>
                    <a:pt x="1048" y="1394"/>
                  </a:cubicBezTo>
                  <a:cubicBezTo>
                    <a:pt x="1048" y="1203"/>
                    <a:pt x="1203" y="1049"/>
                    <a:pt x="1393" y="1049"/>
                  </a:cubicBezTo>
                  <a:close/>
                  <a:moveTo>
                    <a:pt x="1393" y="1"/>
                  </a:moveTo>
                  <a:cubicBezTo>
                    <a:pt x="631" y="1"/>
                    <a:pt x="0" y="632"/>
                    <a:pt x="0" y="1394"/>
                  </a:cubicBezTo>
                  <a:cubicBezTo>
                    <a:pt x="0" y="2156"/>
                    <a:pt x="631" y="2787"/>
                    <a:pt x="1393" y="2787"/>
                  </a:cubicBezTo>
                  <a:lnTo>
                    <a:pt x="6656" y="2787"/>
                  </a:lnTo>
                  <a:cubicBezTo>
                    <a:pt x="7430" y="2787"/>
                    <a:pt x="8049" y="2156"/>
                    <a:pt x="8049" y="1394"/>
                  </a:cubicBezTo>
                  <a:cubicBezTo>
                    <a:pt x="8049" y="632"/>
                    <a:pt x="7430" y="1"/>
                    <a:pt x="6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3185823" y="918521"/>
              <a:ext cx="44989" cy="2154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1156" y="0"/>
                  </a:moveTo>
                  <a:lnTo>
                    <a:pt x="1" y="953"/>
                  </a:lnTo>
                  <a:lnTo>
                    <a:pt x="1989" y="953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3172643" y="902109"/>
              <a:ext cx="71349" cy="49917"/>
            </a:xfrm>
            <a:custGeom>
              <a:avLst/>
              <a:gdLst/>
              <a:ahLst/>
              <a:cxnLst/>
              <a:rect l="l" t="t" r="r" b="b"/>
              <a:pathLst>
                <a:path w="3156" h="2208" extrusionOk="0">
                  <a:moveTo>
                    <a:pt x="1798" y="0"/>
                  </a:moveTo>
                  <a:lnTo>
                    <a:pt x="251" y="1286"/>
                  </a:lnTo>
                  <a:cubicBezTo>
                    <a:pt x="24" y="1465"/>
                    <a:pt x="1" y="1798"/>
                    <a:pt x="179" y="2012"/>
                  </a:cubicBezTo>
                  <a:cubicBezTo>
                    <a:pt x="286" y="2143"/>
                    <a:pt x="441" y="2203"/>
                    <a:pt x="584" y="2203"/>
                  </a:cubicBezTo>
                  <a:cubicBezTo>
                    <a:pt x="703" y="2203"/>
                    <a:pt x="822" y="2167"/>
                    <a:pt x="917" y="2084"/>
                  </a:cubicBezTo>
                  <a:lnTo>
                    <a:pt x="1679" y="1453"/>
                  </a:lnTo>
                  <a:lnTo>
                    <a:pt x="2179" y="2024"/>
                  </a:lnTo>
                  <a:cubicBezTo>
                    <a:pt x="2279" y="2144"/>
                    <a:pt x="2427" y="2208"/>
                    <a:pt x="2578" y="2208"/>
                  </a:cubicBezTo>
                  <a:cubicBezTo>
                    <a:pt x="2697" y="2208"/>
                    <a:pt x="2818" y="2168"/>
                    <a:pt x="2918" y="2084"/>
                  </a:cubicBezTo>
                  <a:cubicBezTo>
                    <a:pt x="3132" y="1893"/>
                    <a:pt x="3156" y="1560"/>
                    <a:pt x="2965" y="1345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3138462" y="918521"/>
              <a:ext cx="44695" cy="21545"/>
            </a:xfrm>
            <a:custGeom>
              <a:avLst/>
              <a:gdLst/>
              <a:ahLst/>
              <a:cxnLst/>
              <a:rect l="l" t="t" r="r" b="b"/>
              <a:pathLst>
                <a:path w="1977" h="953" extrusionOk="0">
                  <a:moveTo>
                    <a:pt x="1155" y="0"/>
                  </a:moveTo>
                  <a:lnTo>
                    <a:pt x="0" y="953"/>
                  </a:lnTo>
                  <a:lnTo>
                    <a:pt x="1977" y="95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3125012" y="902109"/>
              <a:ext cx="71349" cy="49917"/>
            </a:xfrm>
            <a:custGeom>
              <a:avLst/>
              <a:gdLst/>
              <a:ahLst/>
              <a:cxnLst/>
              <a:rect l="l" t="t" r="r" b="b"/>
              <a:pathLst>
                <a:path w="3156" h="2208" extrusionOk="0">
                  <a:moveTo>
                    <a:pt x="1810" y="0"/>
                  </a:moveTo>
                  <a:lnTo>
                    <a:pt x="262" y="1286"/>
                  </a:lnTo>
                  <a:cubicBezTo>
                    <a:pt x="36" y="1465"/>
                    <a:pt x="0" y="1798"/>
                    <a:pt x="191" y="2012"/>
                  </a:cubicBezTo>
                  <a:cubicBezTo>
                    <a:pt x="298" y="2143"/>
                    <a:pt x="441" y="2203"/>
                    <a:pt x="595" y="2203"/>
                  </a:cubicBezTo>
                  <a:cubicBezTo>
                    <a:pt x="715" y="2203"/>
                    <a:pt x="834" y="2167"/>
                    <a:pt x="929" y="2084"/>
                  </a:cubicBezTo>
                  <a:lnTo>
                    <a:pt x="1691" y="1453"/>
                  </a:lnTo>
                  <a:lnTo>
                    <a:pt x="2179" y="2024"/>
                  </a:lnTo>
                  <a:cubicBezTo>
                    <a:pt x="2285" y="2144"/>
                    <a:pt x="2436" y="2208"/>
                    <a:pt x="2586" y="2208"/>
                  </a:cubicBezTo>
                  <a:cubicBezTo>
                    <a:pt x="2705" y="2208"/>
                    <a:pt x="2823" y="2168"/>
                    <a:pt x="2917" y="2084"/>
                  </a:cubicBezTo>
                  <a:cubicBezTo>
                    <a:pt x="3132" y="1893"/>
                    <a:pt x="3155" y="1560"/>
                    <a:pt x="2977" y="1345"/>
                  </a:cubicBezTo>
                  <a:lnTo>
                    <a:pt x="181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3105367" y="1857071"/>
              <a:ext cx="165555" cy="226392"/>
            </a:xfrm>
            <a:custGeom>
              <a:avLst/>
              <a:gdLst/>
              <a:ahLst/>
              <a:cxnLst/>
              <a:rect l="l" t="t" r="r" b="b"/>
              <a:pathLst>
                <a:path w="7323" h="10014" extrusionOk="0">
                  <a:moveTo>
                    <a:pt x="3667" y="0"/>
                  </a:moveTo>
                  <a:lnTo>
                    <a:pt x="0" y="10014"/>
                  </a:lnTo>
                  <a:lnTo>
                    <a:pt x="7322" y="9799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3092164" y="1823161"/>
              <a:ext cx="192209" cy="272149"/>
            </a:xfrm>
            <a:custGeom>
              <a:avLst/>
              <a:gdLst/>
              <a:ahLst/>
              <a:cxnLst/>
              <a:rect l="l" t="t" r="r" b="b"/>
              <a:pathLst>
                <a:path w="8502" h="12038" extrusionOk="0">
                  <a:moveTo>
                    <a:pt x="4239" y="0"/>
                  </a:moveTo>
                  <a:lnTo>
                    <a:pt x="96" y="11335"/>
                  </a:lnTo>
                  <a:cubicBezTo>
                    <a:pt x="1" y="11609"/>
                    <a:pt x="132" y="11906"/>
                    <a:pt x="405" y="12002"/>
                  </a:cubicBezTo>
                  <a:cubicBezTo>
                    <a:pt x="465" y="12025"/>
                    <a:pt x="524" y="12037"/>
                    <a:pt x="584" y="12037"/>
                  </a:cubicBezTo>
                  <a:cubicBezTo>
                    <a:pt x="798" y="12037"/>
                    <a:pt x="1001" y="11906"/>
                    <a:pt x="1072" y="11692"/>
                  </a:cubicBezTo>
                  <a:lnTo>
                    <a:pt x="4251" y="3012"/>
                  </a:lnTo>
                  <a:lnTo>
                    <a:pt x="7418" y="11478"/>
                  </a:lnTo>
                  <a:cubicBezTo>
                    <a:pt x="7501" y="11690"/>
                    <a:pt x="7698" y="11823"/>
                    <a:pt x="7910" y="11823"/>
                  </a:cubicBezTo>
                  <a:cubicBezTo>
                    <a:pt x="7972" y="11823"/>
                    <a:pt x="8035" y="11812"/>
                    <a:pt x="8097" y="11787"/>
                  </a:cubicBezTo>
                  <a:cubicBezTo>
                    <a:pt x="8371" y="11692"/>
                    <a:pt x="8502" y="11383"/>
                    <a:pt x="8406" y="11121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3138462" y="1994880"/>
              <a:ext cx="90181" cy="23"/>
            </a:xfrm>
            <a:custGeom>
              <a:avLst/>
              <a:gdLst/>
              <a:ahLst/>
              <a:cxnLst/>
              <a:rect l="l" t="t" r="r" b="b"/>
              <a:pathLst>
                <a:path w="3989" h="1" extrusionOk="0">
                  <a:moveTo>
                    <a:pt x="0" y="0"/>
                  </a:moveTo>
                  <a:lnTo>
                    <a:pt x="3989" y="0"/>
                  </a:lnTo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3126617" y="1983034"/>
              <a:ext cx="113874" cy="23715"/>
            </a:xfrm>
            <a:custGeom>
              <a:avLst/>
              <a:gdLst/>
              <a:ahLst/>
              <a:cxnLst/>
              <a:rect l="l" t="t" r="r" b="b"/>
              <a:pathLst>
                <a:path w="5037" h="1049" extrusionOk="0">
                  <a:moveTo>
                    <a:pt x="524" y="0"/>
                  </a:moveTo>
                  <a:cubicBezTo>
                    <a:pt x="239" y="0"/>
                    <a:pt x="1" y="227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lnTo>
                    <a:pt x="4513" y="1048"/>
                  </a:lnTo>
                  <a:cubicBezTo>
                    <a:pt x="4799" y="1048"/>
                    <a:pt x="5037" y="810"/>
                    <a:pt x="5037" y="524"/>
                  </a:cubicBezTo>
                  <a:cubicBezTo>
                    <a:pt x="5037" y="227"/>
                    <a:pt x="4799" y="0"/>
                    <a:pt x="451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 txBox="1"/>
            <p:nvPr/>
          </p:nvSpPr>
          <p:spPr>
            <a:xfrm>
              <a:off x="916576" y="816213"/>
              <a:ext cx="1753474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Environment</a:t>
              </a:r>
              <a:endParaRPr sz="24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5" name="Google Shape;1655;p35"/>
            <p:cNvSpPr txBox="1"/>
            <p:nvPr/>
          </p:nvSpPr>
          <p:spPr>
            <a:xfrm>
              <a:off x="1229775" y="1804288"/>
              <a:ext cx="155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 on Animal Species</a:t>
              </a:r>
              <a:endParaRPr sz="17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56" name="Google Shape;1656;p35"/>
          <p:cNvGrpSpPr/>
          <p:nvPr/>
        </p:nvGrpSpPr>
        <p:grpSpPr>
          <a:xfrm>
            <a:off x="4533774" y="579380"/>
            <a:ext cx="4260182" cy="1709455"/>
            <a:chOff x="4533774" y="579380"/>
            <a:chExt cx="4260182" cy="1709455"/>
          </a:xfrm>
        </p:grpSpPr>
        <p:sp>
          <p:nvSpPr>
            <p:cNvPr id="1657" name="Google Shape;1657;p35"/>
            <p:cNvSpPr/>
            <p:nvPr/>
          </p:nvSpPr>
          <p:spPr>
            <a:xfrm>
              <a:off x="6575335" y="751121"/>
              <a:ext cx="101485" cy="460831"/>
            </a:xfrm>
            <a:custGeom>
              <a:avLst/>
              <a:gdLst/>
              <a:ahLst/>
              <a:cxnLst/>
              <a:rect l="l" t="t" r="r" b="b"/>
              <a:pathLst>
                <a:path w="4489" h="20384" extrusionOk="0">
                  <a:moveTo>
                    <a:pt x="3903" y="0"/>
                  </a:moveTo>
                  <a:cubicBezTo>
                    <a:pt x="3716" y="0"/>
                    <a:pt x="3532" y="100"/>
                    <a:pt x="3441" y="274"/>
                  </a:cubicBezTo>
                  <a:cubicBezTo>
                    <a:pt x="108" y="6429"/>
                    <a:pt x="0" y="13847"/>
                    <a:pt x="3132" y="20097"/>
                  </a:cubicBezTo>
                  <a:cubicBezTo>
                    <a:pt x="3215" y="20276"/>
                    <a:pt x="3406" y="20383"/>
                    <a:pt x="3596" y="20383"/>
                  </a:cubicBezTo>
                  <a:cubicBezTo>
                    <a:pt x="3679" y="20383"/>
                    <a:pt x="3751" y="20371"/>
                    <a:pt x="3834" y="20324"/>
                  </a:cubicBezTo>
                  <a:cubicBezTo>
                    <a:pt x="4084" y="20205"/>
                    <a:pt x="4191" y="19883"/>
                    <a:pt x="4060" y="19621"/>
                  </a:cubicBezTo>
                  <a:cubicBezTo>
                    <a:pt x="1084" y="13680"/>
                    <a:pt x="1191" y="6631"/>
                    <a:pt x="4358" y="774"/>
                  </a:cubicBezTo>
                  <a:cubicBezTo>
                    <a:pt x="4489" y="524"/>
                    <a:pt x="4406" y="202"/>
                    <a:pt x="4144" y="59"/>
                  </a:cubicBezTo>
                  <a:cubicBezTo>
                    <a:pt x="4068" y="19"/>
                    <a:pt x="3985" y="0"/>
                    <a:pt x="39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5420917" y="579380"/>
              <a:ext cx="804578" cy="804307"/>
            </a:xfrm>
            <a:custGeom>
              <a:avLst/>
              <a:gdLst/>
              <a:ahLst/>
              <a:cxnLst/>
              <a:rect l="l" t="t" r="r" b="b"/>
              <a:pathLst>
                <a:path w="35589" h="35577" extrusionOk="0">
                  <a:moveTo>
                    <a:pt x="17788" y="2096"/>
                  </a:moveTo>
                  <a:cubicBezTo>
                    <a:pt x="26444" y="2096"/>
                    <a:pt x="33493" y="9133"/>
                    <a:pt x="33493" y="17788"/>
                  </a:cubicBezTo>
                  <a:cubicBezTo>
                    <a:pt x="33493" y="26444"/>
                    <a:pt x="26444" y="33493"/>
                    <a:pt x="17788" y="33493"/>
                  </a:cubicBezTo>
                  <a:cubicBezTo>
                    <a:pt x="9133" y="33493"/>
                    <a:pt x="2096" y="26444"/>
                    <a:pt x="2096" y="17788"/>
                  </a:cubicBezTo>
                  <a:cubicBezTo>
                    <a:pt x="2096" y="9133"/>
                    <a:pt x="9133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8" y="1"/>
                    <a:pt x="0" y="7978"/>
                    <a:pt x="0" y="17788"/>
                  </a:cubicBezTo>
                  <a:cubicBezTo>
                    <a:pt x="0" y="27599"/>
                    <a:pt x="7978" y="35576"/>
                    <a:pt x="17788" y="35576"/>
                  </a:cubicBezTo>
                  <a:cubicBezTo>
                    <a:pt x="27599" y="35576"/>
                    <a:pt x="35588" y="27599"/>
                    <a:pt x="35588" y="17788"/>
                  </a:cubicBezTo>
                  <a:cubicBezTo>
                    <a:pt x="35588" y="7978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4533774" y="1663945"/>
              <a:ext cx="688014" cy="599054"/>
            </a:xfrm>
            <a:custGeom>
              <a:avLst/>
              <a:gdLst/>
              <a:ahLst/>
              <a:cxnLst/>
              <a:rect l="l" t="t" r="r" b="b"/>
              <a:pathLst>
                <a:path w="30433" h="26498" extrusionOk="0">
                  <a:moveTo>
                    <a:pt x="1104" y="1"/>
                  </a:moveTo>
                  <a:cubicBezTo>
                    <a:pt x="568" y="1"/>
                    <a:pt x="116" y="400"/>
                    <a:pt x="60" y="935"/>
                  </a:cubicBezTo>
                  <a:cubicBezTo>
                    <a:pt x="0" y="1519"/>
                    <a:pt x="417" y="2031"/>
                    <a:pt x="1001" y="2090"/>
                  </a:cubicBezTo>
                  <a:cubicBezTo>
                    <a:pt x="14097" y="3424"/>
                    <a:pt x="25051" y="12913"/>
                    <a:pt x="28266" y="25700"/>
                  </a:cubicBezTo>
                  <a:cubicBezTo>
                    <a:pt x="28385" y="26176"/>
                    <a:pt x="28814" y="26498"/>
                    <a:pt x="29278" y="26498"/>
                  </a:cubicBezTo>
                  <a:cubicBezTo>
                    <a:pt x="29361" y="26498"/>
                    <a:pt x="29445" y="26486"/>
                    <a:pt x="29528" y="26462"/>
                  </a:cubicBezTo>
                  <a:cubicBezTo>
                    <a:pt x="30088" y="26319"/>
                    <a:pt x="30433" y="25748"/>
                    <a:pt x="30290" y="25188"/>
                  </a:cubicBezTo>
                  <a:cubicBezTo>
                    <a:pt x="26873" y="11556"/>
                    <a:pt x="15181" y="1435"/>
                    <a:pt x="1215" y="7"/>
                  </a:cubicBezTo>
                  <a:cubicBezTo>
                    <a:pt x="1178" y="3"/>
                    <a:pt x="1141" y="1"/>
                    <a:pt x="110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5359812" y="1116259"/>
              <a:ext cx="338638" cy="329843"/>
            </a:xfrm>
            <a:custGeom>
              <a:avLst/>
              <a:gdLst/>
              <a:ahLst/>
              <a:cxnLst/>
              <a:rect l="l" t="t" r="r" b="b"/>
              <a:pathLst>
                <a:path w="14979" h="14590" extrusionOk="0">
                  <a:moveTo>
                    <a:pt x="596" y="0"/>
                  </a:moveTo>
                  <a:cubicBezTo>
                    <a:pt x="540" y="0"/>
                    <a:pt x="484" y="9"/>
                    <a:pt x="429" y="28"/>
                  </a:cubicBezTo>
                  <a:cubicBezTo>
                    <a:pt x="156" y="123"/>
                    <a:pt x="1" y="409"/>
                    <a:pt x="96" y="683"/>
                  </a:cubicBezTo>
                  <a:cubicBezTo>
                    <a:pt x="2263" y="7339"/>
                    <a:pt x="7561" y="12530"/>
                    <a:pt x="14253" y="14566"/>
                  </a:cubicBezTo>
                  <a:cubicBezTo>
                    <a:pt x="14300" y="14578"/>
                    <a:pt x="14348" y="14590"/>
                    <a:pt x="14395" y="14590"/>
                  </a:cubicBezTo>
                  <a:cubicBezTo>
                    <a:pt x="14622" y="14590"/>
                    <a:pt x="14836" y="14447"/>
                    <a:pt x="14895" y="14220"/>
                  </a:cubicBezTo>
                  <a:cubicBezTo>
                    <a:pt x="14979" y="13947"/>
                    <a:pt x="14824" y="13649"/>
                    <a:pt x="14550" y="13566"/>
                  </a:cubicBezTo>
                  <a:cubicBezTo>
                    <a:pt x="8192" y="11625"/>
                    <a:pt x="3156" y="6696"/>
                    <a:pt x="1084" y="362"/>
                  </a:cubicBezTo>
                  <a:cubicBezTo>
                    <a:pt x="1018" y="143"/>
                    <a:pt x="814" y="0"/>
                    <a:pt x="59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4943425" y="1306379"/>
              <a:ext cx="553703" cy="553974"/>
            </a:xfrm>
            <a:custGeom>
              <a:avLst/>
              <a:gdLst/>
              <a:ahLst/>
              <a:cxnLst/>
              <a:rect l="l" t="t" r="r" b="b"/>
              <a:pathLst>
                <a:path w="24492" h="24504" extrusionOk="0">
                  <a:moveTo>
                    <a:pt x="23754" y="0"/>
                  </a:moveTo>
                  <a:lnTo>
                    <a:pt x="1" y="23765"/>
                  </a:lnTo>
                  <a:lnTo>
                    <a:pt x="739" y="24503"/>
                  </a:lnTo>
                  <a:lnTo>
                    <a:pt x="24492" y="738"/>
                  </a:lnTo>
                  <a:lnTo>
                    <a:pt x="2375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5069930" y="969657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5811194" y="1379036"/>
              <a:ext cx="23715" cy="374991"/>
            </a:xfrm>
            <a:custGeom>
              <a:avLst/>
              <a:gdLst/>
              <a:ahLst/>
              <a:cxnLst/>
              <a:rect l="l" t="t" r="r" b="b"/>
              <a:pathLst>
                <a:path w="1049" h="16587" extrusionOk="0">
                  <a:moveTo>
                    <a:pt x="1" y="1"/>
                  </a:moveTo>
                  <a:lnTo>
                    <a:pt x="1" y="16586"/>
                  </a:lnTo>
                  <a:lnTo>
                    <a:pt x="1048" y="16586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231899" y="969657"/>
              <a:ext cx="374968" cy="23715"/>
            </a:xfrm>
            <a:custGeom>
              <a:avLst/>
              <a:gdLst/>
              <a:ahLst/>
              <a:cxnLst/>
              <a:rect l="l" t="t" r="r" b="b"/>
              <a:pathLst>
                <a:path w="16586" h="1049" extrusionOk="0">
                  <a:moveTo>
                    <a:pt x="0" y="1"/>
                  </a:moveTo>
                  <a:lnTo>
                    <a:pt x="0" y="1048"/>
                  </a:lnTo>
                  <a:lnTo>
                    <a:pt x="16585" y="1048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6140366" y="920126"/>
              <a:ext cx="122781" cy="122781"/>
            </a:xfrm>
            <a:custGeom>
              <a:avLst/>
              <a:gdLst/>
              <a:ahLst/>
              <a:cxnLst/>
              <a:rect l="l" t="t" r="r" b="b"/>
              <a:pathLst>
                <a:path w="5431" h="5431" extrusionOk="0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6601988" y="696187"/>
              <a:ext cx="122759" cy="122781"/>
            </a:xfrm>
            <a:custGeom>
              <a:avLst/>
              <a:gdLst/>
              <a:ahLst/>
              <a:cxnLst/>
              <a:rect l="l" t="t" r="r" b="b"/>
              <a:pathLst>
                <a:path w="5430" h="5431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15" y="5430"/>
                  </a:cubicBezTo>
                  <a:cubicBezTo>
                    <a:pt x="4215" y="5430"/>
                    <a:pt x="5429" y="4216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601988" y="1138685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637503" y="1174222"/>
              <a:ext cx="51703" cy="51703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5782665" y="775875"/>
              <a:ext cx="227748" cy="227725"/>
            </a:xfrm>
            <a:custGeom>
              <a:avLst/>
              <a:gdLst/>
              <a:ahLst/>
              <a:cxnLst/>
              <a:rect l="l" t="t" r="r" b="b"/>
              <a:pathLst>
                <a:path w="10074" h="10073" extrusionOk="0">
                  <a:moveTo>
                    <a:pt x="5037" y="1048"/>
                  </a:moveTo>
                  <a:cubicBezTo>
                    <a:pt x="7228" y="1048"/>
                    <a:pt x="9025" y="2846"/>
                    <a:pt x="9025" y="5036"/>
                  </a:cubicBezTo>
                  <a:cubicBezTo>
                    <a:pt x="9025" y="7239"/>
                    <a:pt x="7228" y="9037"/>
                    <a:pt x="5037" y="9037"/>
                  </a:cubicBezTo>
                  <a:cubicBezTo>
                    <a:pt x="2834" y="9037"/>
                    <a:pt x="1048" y="7239"/>
                    <a:pt x="1048" y="5036"/>
                  </a:cubicBezTo>
                  <a:cubicBezTo>
                    <a:pt x="1048" y="2846"/>
                    <a:pt x="2834" y="1048"/>
                    <a:pt x="5037" y="1048"/>
                  </a:cubicBezTo>
                  <a:close/>
                  <a:moveTo>
                    <a:pt x="5037" y="0"/>
                  </a:moveTo>
                  <a:cubicBezTo>
                    <a:pt x="2251" y="0"/>
                    <a:pt x="0" y="2262"/>
                    <a:pt x="0" y="5036"/>
                  </a:cubicBezTo>
                  <a:cubicBezTo>
                    <a:pt x="0" y="7822"/>
                    <a:pt x="2251" y="10073"/>
                    <a:pt x="5037" y="10073"/>
                  </a:cubicBezTo>
                  <a:cubicBezTo>
                    <a:pt x="7811" y="10073"/>
                    <a:pt x="10073" y="7822"/>
                    <a:pt x="10073" y="5036"/>
                  </a:cubicBezTo>
                  <a:cubicBezTo>
                    <a:pt x="10073" y="2262"/>
                    <a:pt x="7811" y="0"/>
                    <a:pt x="503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5891944" y="818940"/>
              <a:ext cx="75396" cy="75373"/>
            </a:xfrm>
            <a:custGeom>
              <a:avLst/>
              <a:gdLst/>
              <a:ahLst/>
              <a:cxnLst/>
              <a:rect l="l" t="t" r="r" b="b"/>
              <a:pathLst>
                <a:path w="3335" h="3334" extrusionOk="0">
                  <a:moveTo>
                    <a:pt x="203" y="0"/>
                  </a:moveTo>
                  <a:cubicBezTo>
                    <a:pt x="96" y="0"/>
                    <a:pt x="0" y="83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1715" y="393"/>
                    <a:pt x="2941" y="1619"/>
                    <a:pt x="2941" y="3131"/>
                  </a:cubicBezTo>
                  <a:cubicBezTo>
                    <a:pt x="2941" y="3250"/>
                    <a:pt x="3037" y="3334"/>
                    <a:pt x="3144" y="3334"/>
                  </a:cubicBezTo>
                  <a:cubicBezTo>
                    <a:pt x="3251" y="3334"/>
                    <a:pt x="3334" y="3250"/>
                    <a:pt x="3334" y="3131"/>
                  </a:cubicBezTo>
                  <a:cubicBezTo>
                    <a:pt x="3334" y="1405"/>
                    <a:pt x="1929" y="0"/>
                    <a:pt x="2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5647546" y="955528"/>
              <a:ext cx="186015" cy="183053"/>
            </a:xfrm>
            <a:custGeom>
              <a:avLst/>
              <a:gdLst/>
              <a:ahLst/>
              <a:cxnLst/>
              <a:rect l="l" t="t" r="r" b="b"/>
              <a:pathLst>
                <a:path w="8228" h="8097" extrusionOk="0">
                  <a:moveTo>
                    <a:pt x="7490" y="0"/>
                  </a:moveTo>
                  <a:cubicBezTo>
                    <a:pt x="7317" y="0"/>
                    <a:pt x="7144" y="66"/>
                    <a:pt x="7013" y="197"/>
                  </a:cubicBezTo>
                  <a:lnTo>
                    <a:pt x="262" y="6936"/>
                  </a:lnTo>
                  <a:cubicBezTo>
                    <a:pt x="1" y="7210"/>
                    <a:pt x="1" y="7638"/>
                    <a:pt x="262" y="7900"/>
                  </a:cubicBezTo>
                  <a:cubicBezTo>
                    <a:pt x="399" y="8031"/>
                    <a:pt x="575" y="8097"/>
                    <a:pt x="749" y="8097"/>
                  </a:cubicBezTo>
                  <a:cubicBezTo>
                    <a:pt x="923" y="8097"/>
                    <a:pt x="1096" y="8031"/>
                    <a:pt x="1227" y="7900"/>
                  </a:cubicBezTo>
                  <a:lnTo>
                    <a:pt x="7966" y="1149"/>
                  </a:lnTo>
                  <a:cubicBezTo>
                    <a:pt x="8228" y="887"/>
                    <a:pt x="8228" y="459"/>
                    <a:pt x="7966" y="197"/>
                  </a:cubicBezTo>
                  <a:cubicBezTo>
                    <a:pt x="7835" y="66"/>
                    <a:pt x="7662" y="0"/>
                    <a:pt x="749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4535131" y="702381"/>
              <a:ext cx="558541" cy="558564"/>
            </a:xfrm>
            <a:custGeom>
              <a:avLst/>
              <a:gdLst/>
              <a:ahLst/>
              <a:cxnLst/>
              <a:rect l="l" t="t" r="r" b="b"/>
              <a:pathLst>
                <a:path w="24706" h="24707" extrusionOk="0">
                  <a:moveTo>
                    <a:pt x="12347" y="2084"/>
                  </a:moveTo>
                  <a:cubicBezTo>
                    <a:pt x="18002" y="2084"/>
                    <a:pt x="22610" y="6692"/>
                    <a:pt x="22610" y="12347"/>
                  </a:cubicBezTo>
                  <a:cubicBezTo>
                    <a:pt x="22610" y="18003"/>
                    <a:pt x="18002" y="22611"/>
                    <a:pt x="12347" y="22611"/>
                  </a:cubicBezTo>
                  <a:cubicBezTo>
                    <a:pt x="6691" y="22611"/>
                    <a:pt x="2096" y="18003"/>
                    <a:pt x="2096" y="12347"/>
                  </a:cubicBezTo>
                  <a:cubicBezTo>
                    <a:pt x="2096" y="6692"/>
                    <a:pt x="6691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6" y="1"/>
                    <a:pt x="0" y="5537"/>
                    <a:pt x="0" y="12347"/>
                  </a:cubicBezTo>
                  <a:cubicBezTo>
                    <a:pt x="0" y="19158"/>
                    <a:pt x="5536" y="24706"/>
                    <a:pt x="12347" y="24706"/>
                  </a:cubicBezTo>
                  <a:cubicBezTo>
                    <a:pt x="19157" y="24706"/>
                    <a:pt x="24705" y="19158"/>
                    <a:pt x="24705" y="12347"/>
                  </a:cubicBezTo>
                  <a:cubicBezTo>
                    <a:pt x="24705" y="5537"/>
                    <a:pt x="19157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5543919" y="1730294"/>
              <a:ext cx="558564" cy="558541"/>
            </a:xfrm>
            <a:custGeom>
              <a:avLst/>
              <a:gdLst/>
              <a:ahLst/>
              <a:cxnLst/>
              <a:rect l="l" t="t" r="r" b="b"/>
              <a:pathLst>
                <a:path w="24707" h="24706" extrusionOk="0">
                  <a:moveTo>
                    <a:pt x="12347" y="2084"/>
                  </a:moveTo>
                  <a:cubicBezTo>
                    <a:pt x="18003" y="2084"/>
                    <a:pt x="22611" y="6692"/>
                    <a:pt x="22611" y="12347"/>
                  </a:cubicBezTo>
                  <a:cubicBezTo>
                    <a:pt x="22611" y="18003"/>
                    <a:pt x="18003" y="22610"/>
                    <a:pt x="12347" y="22610"/>
                  </a:cubicBezTo>
                  <a:cubicBezTo>
                    <a:pt x="6692" y="22610"/>
                    <a:pt x="2096" y="18003"/>
                    <a:pt x="2096" y="12347"/>
                  </a:cubicBezTo>
                  <a:cubicBezTo>
                    <a:pt x="2096" y="6692"/>
                    <a:pt x="6692" y="2084"/>
                    <a:pt x="12347" y="2084"/>
                  </a:cubicBezTo>
                  <a:close/>
                  <a:moveTo>
                    <a:pt x="12347" y="1"/>
                  </a:moveTo>
                  <a:cubicBezTo>
                    <a:pt x="5537" y="1"/>
                    <a:pt x="1" y="5537"/>
                    <a:pt x="1" y="12347"/>
                  </a:cubicBezTo>
                  <a:cubicBezTo>
                    <a:pt x="1" y="19158"/>
                    <a:pt x="5537" y="24706"/>
                    <a:pt x="12347" y="24706"/>
                  </a:cubicBezTo>
                  <a:cubicBezTo>
                    <a:pt x="19158" y="24706"/>
                    <a:pt x="24706" y="19158"/>
                    <a:pt x="24706" y="12347"/>
                  </a:cubicBezTo>
                  <a:cubicBezTo>
                    <a:pt x="24706" y="5537"/>
                    <a:pt x="19158" y="1"/>
                    <a:pt x="12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6007963" y="1948185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5"/>
                    <a:pt x="1215" y="5430"/>
                    <a:pt x="2715" y="5430"/>
                  </a:cubicBezTo>
                  <a:cubicBezTo>
                    <a:pt x="4216" y="5430"/>
                    <a:pt x="5430" y="4215"/>
                    <a:pt x="5430" y="2715"/>
                  </a:cubicBezTo>
                  <a:cubicBezTo>
                    <a:pt x="5430" y="1215"/>
                    <a:pt x="4216" y="1"/>
                    <a:pt x="271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5770005" y="1910354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5169" h="5169" extrusionOk="0">
                  <a:moveTo>
                    <a:pt x="2585" y="1049"/>
                  </a:moveTo>
                  <a:cubicBezTo>
                    <a:pt x="3430" y="1049"/>
                    <a:pt x="4120" y="1739"/>
                    <a:pt x="4120" y="2584"/>
                  </a:cubicBezTo>
                  <a:cubicBezTo>
                    <a:pt x="4120" y="3430"/>
                    <a:pt x="3430" y="4120"/>
                    <a:pt x="2585" y="4120"/>
                  </a:cubicBezTo>
                  <a:cubicBezTo>
                    <a:pt x="1739" y="4120"/>
                    <a:pt x="1049" y="3430"/>
                    <a:pt x="1049" y="2584"/>
                  </a:cubicBezTo>
                  <a:cubicBezTo>
                    <a:pt x="1049" y="1739"/>
                    <a:pt x="1739" y="1049"/>
                    <a:pt x="2585" y="1049"/>
                  </a:cubicBezTo>
                  <a:close/>
                  <a:moveTo>
                    <a:pt x="2585" y="1"/>
                  </a:moveTo>
                  <a:cubicBezTo>
                    <a:pt x="1156" y="1"/>
                    <a:pt x="1" y="1156"/>
                    <a:pt x="1" y="2584"/>
                  </a:cubicBezTo>
                  <a:cubicBezTo>
                    <a:pt x="1" y="4013"/>
                    <a:pt x="1156" y="5168"/>
                    <a:pt x="2585" y="5168"/>
                  </a:cubicBezTo>
                  <a:cubicBezTo>
                    <a:pt x="4001" y="5168"/>
                    <a:pt x="5168" y="4013"/>
                    <a:pt x="5168" y="2584"/>
                  </a:cubicBezTo>
                  <a:cubicBezTo>
                    <a:pt x="5168" y="1156"/>
                    <a:pt x="4001" y="1"/>
                    <a:pt x="258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5720497" y="2008285"/>
              <a:ext cx="215608" cy="88350"/>
            </a:xfrm>
            <a:custGeom>
              <a:avLst/>
              <a:gdLst/>
              <a:ahLst/>
              <a:cxnLst/>
              <a:rect l="l" t="t" r="r" b="b"/>
              <a:pathLst>
                <a:path w="9537" h="3908" extrusionOk="0">
                  <a:moveTo>
                    <a:pt x="1691" y="1"/>
                  </a:moveTo>
                  <a:cubicBezTo>
                    <a:pt x="1553" y="1"/>
                    <a:pt x="1415" y="58"/>
                    <a:pt x="1310" y="169"/>
                  </a:cubicBezTo>
                  <a:cubicBezTo>
                    <a:pt x="488" y="1039"/>
                    <a:pt x="24" y="2182"/>
                    <a:pt x="12" y="3384"/>
                  </a:cubicBezTo>
                  <a:lnTo>
                    <a:pt x="0" y="3908"/>
                  </a:lnTo>
                  <a:lnTo>
                    <a:pt x="9537" y="3908"/>
                  </a:lnTo>
                  <a:lnTo>
                    <a:pt x="9537" y="3384"/>
                  </a:lnTo>
                  <a:cubicBezTo>
                    <a:pt x="9525" y="2277"/>
                    <a:pt x="9132" y="1217"/>
                    <a:pt x="8430" y="384"/>
                  </a:cubicBezTo>
                  <a:cubicBezTo>
                    <a:pt x="8323" y="257"/>
                    <a:pt x="8172" y="194"/>
                    <a:pt x="8022" y="194"/>
                  </a:cubicBezTo>
                  <a:cubicBezTo>
                    <a:pt x="7904" y="194"/>
                    <a:pt x="7786" y="233"/>
                    <a:pt x="7692" y="312"/>
                  </a:cubicBezTo>
                  <a:cubicBezTo>
                    <a:pt x="7465" y="503"/>
                    <a:pt x="7442" y="836"/>
                    <a:pt x="7620" y="1050"/>
                  </a:cubicBezTo>
                  <a:cubicBezTo>
                    <a:pt x="8061" y="1574"/>
                    <a:pt x="8335" y="2193"/>
                    <a:pt x="8442" y="2860"/>
                  </a:cubicBezTo>
                  <a:lnTo>
                    <a:pt x="1096" y="2860"/>
                  </a:lnTo>
                  <a:cubicBezTo>
                    <a:pt x="1215" y="2122"/>
                    <a:pt x="1548" y="1431"/>
                    <a:pt x="2072" y="884"/>
                  </a:cubicBezTo>
                  <a:cubicBezTo>
                    <a:pt x="2262" y="669"/>
                    <a:pt x="2262" y="348"/>
                    <a:pt x="2048" y="146"/>
                  </a:cubicBezTo>
                  <a:cubicBezTo>
                    <a:pt x="1945" y="49"/>
                    <a:pt x="1818" y="1"/>
                    <a:pt x="169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4667808" y="832391"/>
              <a:ext cx="292338" cy="280491"/>
            </a:xfrm>
            <a:custGeom>
              <a:avLst/>
              <a:gdLst/>
              <a:ahLst/>
              <a:cxnLst/>
              <a:rect l="l" t="t" r="r" b="b"/>
              <a:pathLst>
                <a:path w="12931" h="12407" extrusionOk="0">
                  <a:moveTo>
                    <a:pt x="6406" y="2358"/>
                  </a:moveTo>
                  <a:lnTo>
                    <a:pt x="7787" y="4965"/>
                  </a:lnTo>
                  <a:lnTo>
                    <a:pt x="10705" y="5311"/>
                  </a:lnTo>
                  <a:lnTo>
                    <a:pt x="8657" y="7430"/>
                  </a:lnTo>
                  <a:lnTo>
                    <a:pt x="9228" y="10311"/>
                  </a:lnTo>
                  <a:lnTo>
                    <a:pt x="6585" y="9013"/>
                  </a:lnTo>
                  <a:lnTo>
                    <a:pt x="4013" y="10454"/>
                  </a:lnTo>
                  <a:lnTo>
                    <a:pt x="4430" y="7537"/>
                  </a:lnTo>
                  <a:lnTo>
                    <a:pt x="2275" y="5537"/>
                  </a:lnTo>
                  <a:lnTo>
                    <a:pt x="5180" y="5037"/>
                  </a:lnTo>
                  <a:lnTo>
                    <a:pt x="6406" y="2358"/>
                  </a:lnTo>
                  <a:close/>
                  <a:moveTo>
                    <a:pt x="6347" y="0"/>
                  </a:moveTo>
                  <a:lnTo>
                    <a:pt x="4454" y="4096"/>
                  </a:lnTo>
                  <a:lnTo>
                    <a:pt x="1" y="4870"/>
                  </a:lnTo>
                  <a:lnTo>
                    <a:pt x="3323" y="7930"/>
                  </a:lnTo>
                  <a:lnTo>
                    <a:pt x="2680" y="12407"/>
                  </a:lnTo>
                  <a:lnTo>
                    <a:pt x="6621" y="10192"/>
                  </a:lnTo>
                  <a:lnTo>
                    <a:pt x="10669" y="12192"/>
                  </a:lnTo>
                  <a:lnTo>
                    <a:pt x="9788" y="7763"/>
                  </a:lnTo>
                  <a:lnTo>
                    <a:pt x="12931" y="4525"/>
                  </a:lnTo>
                  <a:lnTo>
                    <a:pt x="8454" y="3989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 txBox="1"/>
            <p:nvPr/>
          </p:nvSpPr>
          <p:spPr>
            <a:xfrm>
              <a:off x="6800949" y="592125"/>
              <a:ext cx="1857275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 on humans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79" name="Google Shape;1679;p35"/>
            <p:cNvSpPr txBox="1"/>
            <p:nvPr/>
          </p:nvSpPr>
          <p:spPr>
            <a:xfrm>
              <a:off x="6800950" y="1034613"/>
              <a:ext cx="199300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 on environment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0" name="Google Shape;1680;p35"/>
            <p:cNvSpPr txBox="1"/>
            <p:nvPr/>
          </p:nvSpPr>
          <p:spPr>
            <a:xfrm>
              <a:off x="6206925" y="1844100"/>
              <a:ext cx="199300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Study of animal diseases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81" name="Google Shape;1681;p35"/>
          <p:cNvGrpSpPr/>
          <p:nvPr/>
        </p:nvGrpSpPr>
        <p:grpSpPr>
          <a:xfrm>
            <a:off x="4690957" y="2705466"/>
            <a:ext cx="4102999" cy="1712700"/>
            <a:chOff x="4690957" y="2705466"/>
            <a:chExt cx="4102999" cy="1712700"/>
          </a:xfrm>
        </p:grpSpPr>
        <p:sp>
          <p:nvSpPr>
            <p:cNvPr id="1682" name="Google Shape;1682;p35"/>
            <p:cNvSpPr/>
            <p:nvPr/>
          </p:nvSpPr>
          <p:spPr>
            <a:xfrm>
              <a:off x="5623064" y="2749052"/>
              <a:ext cx="804284" cy="804578"/>
            </a:xfrm>
            <a:custGeom>
              <a:avLst/>
              <a:gdLst/>
              <a:ahLst/>
              <a:cxnLst/>
              <a:rect l="l" t="t" r="r" b="b"/>
              <a:pathLst>
                <a:path w="35576" h="35589" extrusionOk="0">
                  <a:moveTo>
                    <a:pt x="17788" y="2096"/>
                  </a:moveTo>
                  <a:cubicBezTo>
                    <a:pt x="26444" y="2096"/>
                    <a:pt x="33480" y="9145"/>
                    <a:pt x="33480" y="17788"/>
                  </a:cubicBezTo>
                  <a:cubicBezTo>
                    <a:pt x="33480" y="26444"/>
                    <a:pt x="26444" y="33493"/>
                    <a:pt x="17788" y="33493"/>
                  </a:cubicBezTo>
                  <a:cubicBezTo>
                    <a:pt x="9132" y="33493"/>
                    <a:pt x="2084" y="26444"/>
                    <a:pt x="2084" y="17788"/>
                  </a:cubicBezTo>
                  <a:cubicBezTo>
                    <a:pt x="2084" y="9133"/>
                    <a:pt x="9132" y="2096"/>
                    <a:pt x="17788" y="2096"/>
                  </a:cubicBezTo>
                  <a:close/>
                  <a:moveTo>
                    <a:pt x="17788" y="1"/>
                  </a:moveTo>
                  <a:cubicBezTo>
                    <a:pt x="7977" y="1"/>
                    <a:pt x="0" y="7990"/>
                    <a:pt x="0" y="17788"/>
                  </a:cubicBezTo>
                  <a:cubicBezTo>
                    <a:pt x="0" y="27599"/>
                    <a:pt x="7977" y="35588"/>
                    <a:pt x="17788" y="35588"/>
                  </a:cubicBezTo>
                  <a:cubicBezTo>
                    <a:pt x="27599" y="35588"/>
                    <a:pt x="35576" y="27599"/>
                    <a:pt x="35576" y="17788"/>
                  </a:cubicBezTo>
                  <a:cubicBezTo>
                    <a:pt x="35576" y="7990"/>
                    <a:pt x="27599" y="1"/>
                    <a:pt x="1778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4747744" y="3613588"/>
              <a:ext cx="804578" cy="804578"/>
            </a:xfrm>
            <a:custGeom>
              <a:avLst/>
              <a:gdLst/>
              <a:ahLst/>
              <a:cxnLst/>
              <a:rect l="l" t="t" r="r" b="b"/>
              <a:pathLst>
                <a:path w="35589" h="35589" extrusionOk="0">
                  <a:moveTo>
                    <a:pt x="17801" y="2096"/>
                  </a:moveTo>
                  <a:cubicBezTo>
                    <a:pt x="26457" y="2096"/>
                    <a:pt x="33493" y="9132"/>
                    <a:pt x="33493" y="17788"/>
                  </a:cubicBezTo>
                  <a:cubicBezTo>
                    <a:pt x="33493" y="26444"/>
                    <a:pt x="26457" y="33493"/>
                    <a:pt x="17801" y="33493"/>
                  </a:cubicBezTo>
                  <a:cubicBezTo>
                    <a:pt x="9145" y="33493"/>
                    <a:pt x="2096" y="26444"/>
                    <a:pt x="2096" y="17788"/>
                  </a:cubicBezTo>
                  <a:cubicBezTo>
                    <a:pt x="2096" y="9132"/>
                    <a:pt x="9145" y="2096"/>
                    <a:pt x="17801" y="2096"/>
                  </a:cubicBezTo>
                  <a:close/>
                  <a:moveTo>
                    <a:pt x="17801" y="0"/>
                  </a:moveTo>
                  <a:cubicBezTo>
                    <a:pt x="7990" y="0"/>
                    <a:pt x="1" y="7978"/>
                    <a:pt x="1" y="17788"/>
                  </a:cubicBezTo>
                  <a:cubicBezTo>
                    <a:pt x="1" y="27599"/>
                    <a:pt x="7990" y="35588"/>
                    <a:pt x="17801" y="35588"/>
                  </a:cubicBezTo>
                  <a:cubicBezTo>
                    <a:pt x="27612" y="35588"/>
                    <a:pt x="35589" y="27599"/>
                    <a:pt x="35589" y="17788"/>
                  </a:cubicBezTo>
                  <a:cubicBezTo>
                    <a:pt x="35589" y="7978"/>
                    <a:pt x="27612" y="0"/>
                    <a:pt x="178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4690957" y="2705466"/>
              <a:ext cx="484004" cy="431487"/>
            </a:xfrm>
            <a:custGeom>
              <a:avLst/>
              <a:gdLst/>
              <a:ahLst/>
              <a:cxnLst/>
              <a:rect l="l" t="t" r="r" b="b"/>
              <a:pathLst>
                <a:path w="21409" h="19086" extrusionOk="0">
                  <a:moveTo>
                    <a:pt x="20233" y="0"/>
                  </a:moveTo>
                  <a:cubicBezTo>
                    <a:pt x="19835" y="0"/>
                    <a:pt x="19451" y="224"/>
                    <a:pt x="19277" y="607"/>
                  </a:cubicBezTo>
                  <a:cubicBezTo>
                    <a:pt x="15634" y="8334"/>
                    <a:pt x="8919" y="14323"/>
                    <a:pt x="846" y="17038"/>
                  </a:cubicBezTo>
                  <a:cubicBezTo>
                    <a:pt x="298" y="17228"/>
                    <a:pt x="1" y="17823"/>
                    <a:pt x="179" y="18371"/>
                  </a:cubicBezTo>
                  <a:cubicBezTo>
                    <a:pt x="334" y="18800"/>
                    <a:pt x="739" y="19085"/>
                    <a:pt x="1179" y="19085"/>
                  </a:cubicBezTo>
                  <a:cubicBezTo>
                    <a:pt x="1287" y="19085"/>
                    <a:pt x="1394" y="19062"/>
                    <a:pt x="1513" y="19026"/>
                  </a:cubicBezTo>
                  <a:cubicBezTo>
                    <a:pt x="10121" y="16121"/>
                    <a:pt x="17289" y="9739"/>
                    <a:pt x="21170" y="1488"/>
                  </a:cubicBezTo>
                  <a:cubicBezTo>
                    <a:pt x="21408" y="976"/>
                    <a:pt x="21194" y="345"/>
                    <a:pt x="20670" y="95"/>
                  </a:cubicBezTo>
                  <a:cubicBezTo>
                    <a:pt x="20529" y="31"/>
                    <a:pt x="20380" y="0"/>
                    <a:pt x="2023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5553888" y="3258193"/>
              <a:ext cx="356136" cy="360544"/>
            </a:xfrm>
            <a:custGeom>
              <a:avLst/>
              <a:gdLst/>
              <a:ahLst/>
              <a:cxnLst/>
              <a:rect l="l" t="t" r="r" b="b"/>
              <a:pathLst>
                <a:path w="15753" h="15948" extrusionOk="0">
                  <a:moveTo>
                    <a:pt x="581" y="1"/>
                  </a:moveTo>
                  <a:cubicBezTo>
                    <a:pt x="539" y="1"/>
                    <a:pt x="496" y="6"/>
                    <a:pt x="453" y="17"/>
                  </a:cubicBezTo>
                  <a:cubicBezTo>
                    <a:pt x="167" y="89"/>
                    <a:pt x="0" y="374"/>
                    <a:pt x="72" y="648"/>
                  </a:cubicBezTo>
                  <a:cubicBezTo>
                    <a:pt x="1977" y="8006"/>
                    <a:pt x="7715" y="13864"/>
                    <a:pt x="15026" y="15924"/>
                  </a:cubicBezTo>
                  <a:cubicBezTo>
                    <a:pt x="15073" y="15936"/>
                    <a:pt x="15121" y="15948"/>
                    <a:pt x="15169" y="15948"/>
                  </a:cubicBezTo>
                  <a:cubicBezTo>
                    <a:pt x="15395" y="15948"/>
                    <a:pt x="15609" y="15793"/>
                    <a:pt x="15681" y="15567"/>
                  </a:cubicBezTo>
                  <a:cubicBezTo>
                    <a:pt x="15752" y="15281"/>
                    <a:pt x="15597" y="14995"/>
                    <a:pt x="15312" y="14924"/>
                  </a:cubicBezTo>
                  <a:cubicBezTo>
                    <a:pt x="8358" y="12959"/>
                    <a:pt x="2905" y="7387"/>
                    <a:pt x="1084" y="386"/>
                  </a:cubicBezTo>
                  <a:cubicBezTo>
                    <a:pt x="1023" y="155"/>
                    <a:pt x="811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5238687" y="3541722"/>
              <a:ext cx="374991" cy="340514"/>
            </a:xfrm>
            <a:custGeom>
              <a:avLst/>
              <a:gdLst/>
              <a:ahLst/>
              <a:cxnLst/>
              <a:rect l="l" t="t" r="r" b="b"/>
              <a:pathLst>
                <a:path w="16587" h="15062" extrusionOk="0">
                  <a:moveTo>
                    <a:pt x="581" y="1"/>
                  </a:moveTo>
                  <a:cubicBezTo>
                    <a:pt x="335" y="1"/>
                    <a:pt x="112" y="168"/>
                    <a:pt x="60" y="417"/>
                  </a:cubicBezTo>
                  <a:cubicBezTo>
                    <a:pt x="1" y="703"/>
                    <a:pt x="180" y="977"/>
                    <a:pt x="465" y="1036"/>
                  </a:cubicBezTo>
                  <a:cubicBezTo>
                    <a:pt x="7514" y="2584"/>
                    <a:pt x="13276" y="7823"/>
                    <a:pt x="15503" y="14693"/>
                  </a:cubicBezTo>
                  <a:cubicBezTo>
                    <a:pt x="15574" y="14919"/>
                    <a:pt x="15777" y="15062"/>
                    <a:pt x="15991" y="15062"/>
                  </a:cubicBezTo>
                  <a:cubicBezTo>
                    <a:pt x="16051" y="15062"/>
                    <a:pt x="16110" y="15050"/>
                    <a:pt x="16158" y="15026"/>
                  </a:cubicBezTo>
                  <a:cubicBezTo>
                    <a:pt x="16432" y="14943"/>
                    <a:pt x="16586" y="14645"/>
                    <a:pt x="16491" y="14371"/>
                  </a:cubicBezTo>
                  <a:cubicBezTo>
                    <a:pt x="14157" y="7144"/>
                    <a:pt x="8097" y="1643"/>
                    <a:pt x="692" y="12"/>
                  </a:cubicBezTo>
                  <a:cubicBezTo>
                    <a:pt x="654" y="5"/>
                    <a:pt x="617" y="1"/>
                    <a:pt x="58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4972768" y="2960602"/>
              <a:ext cx="623967" cy="623967"/>
            </a:xfrm>
            <a:custGeom>
              <a:avLst/>
              <a:gdLst/>
              <a:ahLst/>
              <a:cxnLst/>
              <a:rect l="l" t="t" r="r" b="b"/>
              <a:pathLst>
                <a:path w="27600" h="27600" extrusionOk="0">
                  <a:moveTo>
                    <a:pt x="739" y="1"/>
                  </a:moveTo>
                  <a:lnTo>
                    <a:pt x="1" y="739"/>
                  </a:lnTo>
                  <a:lnTo>
                    <a:pt x="26861" y="27600"/>
                  </a:lnTo>
                  <a:lnTo>
                    <a:pt x="27599" y="2686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5473409" y="3468251"/>
              <a:ext cx="217778" cy="217778"/>
            </a:xfrm>
            <a:custGeom>
              <a:avLst/>
              <a:gdLst/>
              <a:ahLst/>
              <a:cxnLst/>
              <a:rect l="l" t="t" r="r" b="b"/>
              <a:pathLst>
                <a:path w="9633" h="9633" extrusionOk="0">
                  <a:moveTo>
                    <a:pt x="8894" y="0"/>
                  </a:moveTo>
                  <a:lnTo>
                    <a:pt x="0" y="8894"/>
                  </a:lnTo>
                  <a:lnTo>
                    <a:pt x="738" y="9632"/>
                  </a:lnTo>
                  <a:lnTo>
                    <a:pt x="9632" y="738"/>
                  </a:lnTo>
                  <a:lnTo>
                    <a:pt x="8894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5456551" y="4054978"/>
              <a:ext cx="122487" cy="122781"/>
            </a:xfrm>
            <a:custGeom>
              <a:avLst/>
              <a:gdLst/>
              <a:ahLst/>
              <a:cxnLst/>
              <a:rect l="l" t="t" r="r" b="b"/>
              <a:pathLst>
                <a:path w="5418" h="5431" extrusionOk="0">
                  <a:moveTo>
                    <a:pt x="2703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6"/>
                    <a:pt x="1215" y="5430"/>
                    <a:pt x="2703" y="5430"/>
                  </a:cubicBezTo>
                  <a:cubicBezTo>
                    <a:pt x="4203" y="5430"/>
                    <a:pt x="5418" y="4216"/>
                    <a:pt x="5418" y="2715"/>
                  </a:cubicBezTo>
                  <a:cubicBezTo>
                    <a:pt x="5418" y="1215"/>
                    <a:pt x="4203" y="1"/>
                    <a:pt x="270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6337873" y="3107031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30" y="4215"/>
                    <a:pt x="5430" y="2715"/>
                  </a:cubicBezTo>
                  <a:cubicBezTo>
                    <a:pt x="5430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5870400" y="2990759"/>
              <a:ext cx="309587" cy="355322"/>
            </a:xfrm>
            <a:custGeom>
              <a:avLst/>
              <a:gdLst/>
              <a:ahLst/>
              <a:cxnLst/>
              <a:rect l="l" t="t" r="r" b="b"/>
              <a:pathLst>
                <a:path w="13694" h="15717" extrusionOk="0">
                  <a:moveTo>
                    <a:pt x="6847" y="1036"/>
                  </a:moveTo>
                  <a:cubicBezTo>
                    <a:pt x="10050" y="1036"/>
                    <a:pt x="12645" y="3644"/>
                    <a:pt x="12645" y="6846"/>
                  </a:cubicBezTo>
                  <a:cubicBezTo>
                    <a:pt x="12645" y="10049"/>
                    <a:pt x="10050" y="12645"/>
                    <a:pt x="6847" y="12645"/>
                  </a:cubicBezTo>
                  <a:cubicBezTo>
                    <a:pt x="6180" y="12645"/>
                    <a:pt x="5525" y="12526"/>
                    <a:pt x="4882" y="12300"/>
                  </a:cubicBezTo>
                  <a:lnTo>
                    <a:pt x="4644" y="12216"/>
                  </a:lnTo>
                  <a:lnTo>
                    <a:pt x="2549" y="13538"/>
                  </a:lnTo>
                  <a:lnTo>
                    <a:pt x="2549" y="13538"/>
                  </a:lnTo>
                  <a:lnTo>
                    <a:pt x="2989" y="11192"/>
                  </a:lnTo>
                  <a:lnTo>
                    <a:pt x="2799" y="10990"/>
                  </a:lnTo>
                  <a:cubicBezTo>
                    <a:pt x="1668" y="9894"/>
                    <a:pt x="1037" y="8418"/>
                    <a:pt x="1037" y="6846"/>
                  </a:cubicBezTo>
                  <a:cubicBezTo>
                    <a:pt x="1037" y="3644"/>
                    <a:pt x="3644" y="1036"/>
                    <a:pt x="6847" y="1036"/>
                  </a:cubicBezTo>
                  <a:close/>
                  <a:moveTo>
                    <a:pt x="6847" y="0"/>
                  </a:moveTo>
                  <a:cubicBezTo>
                    <a:pt x="3073" y="0"/>
                    <a:pt x="1" y="3072"/>
                    <a:pt x="1" y="6846"/>
                  </a:cubicBezTo>
                  <a:cubicBezTo>
                    <a:pt x="1" y="8609"/>
                    <a:pt x="656" y="10264"/>
                    <a:pt x="1858" y="11538"/>
                  </a:cubicBezTo>
                  <a:lnTo>
                    <a:pt x="1072" y="15717"/>
                  </a:lnTo>
                  <a:lnTo>
                    <a:pt x="1072" y="15717"/>
                  </a:lnTo>
                  <a:lnTo>
                    <a:pt x="4775" y="13371"/>
                  </a:lnTo>
                  <a:cubicBezTo>
                    <a:pt x="5454" y="13585"/>
                    <a:pt x="6145" y="13693"/>
                    <a:pt x="6847" y="13693"/>
                  </a:cubicBezTo>
                  <a:cubicBezTo>
                    <a:pt x="10621" y="13693"/>
                    <a:pt x="13693" y="10621"/>
                    <a:pt x="13693" y="6846"/>
                  </a:cubicBezTo>
                  <a:cubicBezTo>
                    <a:pt x="13693" y="3072"/>
                    <a:pt x="10621" y="0"/>
                    <a:pt x="684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5966500" y="3110528"/>
              <a:ext cx="128139" cy="23715"/>
            </a:xfrm>
            <a:custGeom>
              <a:avLst/>
              <a:gdLst/>
              <a:ahLst/>
              <a:cxnLst/>
              <a:rect l="l" t="t" r="r" b="b"/>
              <a:pathLst>
                <a:path w="5668" h="1049" extrusionOk="0">
                  <a:moveTo>
                    <a:pt x="0" y="1"/>
                  </a:moveTo>
                  <a:lnTo>
                    <a:pt x="0" y="1048"/>
                  </a:lnTo>
                  <a:lnTo>
                    <a:pt x="5668" y="1048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5966500" y="3150089"/>
              <a:ext cx="128139" cy="23715"/>
            </a:xfrm>
            <a:custGeom>
              <a:avLst/>
              <a:gdLst/>
              <a:ahLst/>
              <a:cxnLst/>
              <a:rect l="l" t="t" r="r" b="b"/>
              <a:pathLst>
                <a:path w="5668" h="1049" extrusionOk="0">
                  <a:moveTo>
                    <a:pt x="0" y="1"/>
                  </a:moveTo>
                  <a:lnTo>
                    <a:pt x="0" y="1049"/>
                  </a:lnTo>
                  <a:lnTo>
                    <a:pt x="5668" y="1049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4894437" y="3761886"/>
              <a:ext cx="507154" cy="507154"/>
            </a:xfrm>
            <a:custGeom>
              <a:avLst/>
              <a:gdLst/>
              <a:ahLst/>
              <a:cxnLst/>
              <a:rect l="l" t="t" r="r" b="b"/>
              <a:pathLst>
                <a:path w="22433" h="22433" extrusionOk="0">
                  <a:moveTo>
                    <a:pt x="11217" y="1"/>
                  </a:moveTo>
                  <a:cubicBezTo>
                    <a:pt x="5025" y="1"/>
                    <a:pt x="1" y="5013"/>
                    <a:pt x="1" y="11216"/>
                  </a:cubicBezTo>
                  <a:cubicBezTo>
                    <a:pt x="1" y="17408"/>
                    <a:pt x="5025" y="22432"/>
                    <a:pt x="11217" y="22432"/>
                  </a:cubicBezTo>
                  <a:cubicBezTo>
                    <a:pt x="17420" y="22432"/>
                    <a:pt x="22432" y="17408"/>
                    <a:pt x="22432" y="11216"/>
                  </a:cubicBezTo>
                  <a:cubicBezTo>
                    <a:pt x="22432" y="5013"/>
                    <a:pt x="17420" y="1"/>
                    <a:pt x="112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5075039" y="3885701"/>
              <a:ext cx="176881" cy="248456"/>
            </a:xfrm>
            <a:custGeom>
              <a:avLst/>
              <a:gdLst/>
              <a:ahLst/>
              <a:cxnLst/>
              <a:rect l="l" t="t" r="r" b="b"/>
              <a:pathLst>
                <a:path w="7824" h="10990" extrusionOk="0">
                  <a:moveTo>
                    <a:pt x="2918" y="1048"/>
                  </a:moveTo>
                  <a:cubicBezTo>
                    <a:pt x="3704" y="1048"/>
                    <a:pt x="4347" y="1679"/>
                    <a:pt x="4347" y="2465"/>
                  </a:cubicBezTo>
                  <a:cubicBezTo>
                    <a:pt x="4347" y="3251"/>
                    <a:pt x="3704" y="3894"/>
                    <a:pt x="2918" y="3894"/>
                  </a:cubicBezTo>
                  <a:lnTo>
                    <a:pt x="1037" y="3894"/>
                  </a:lnTo>
                  <a:lnTo>
                    <a:pt x="1037" y="1048"/>
                  </a:lnTo>
                  <a:close/>
                  <a:moveTo>
                    <a:pt x="4275" y="4930"/>
                  </a:moveTo>
                  <a:cubicBezTo>
                    <a:pt x="5656" y="4930"/>
                    <a:pt x="6776" y="6061"/>
                    <a:pt x="6776" y="7442"/>
                  </a:cubicBezTo>
                  <a:cubicBezTo>
                    <a:pt x="6776" y="8823"/>
                    <a:pt x="5656" y="9942"/>
                    <a:pt x="4275" y="9942"/>
                  </a:cubicBezTo>
                  <a:lnTo>
                    <a:pt x="1037" y="9942"/>
                  </a:lnTo>
                  <a:lnTo>
                    <a:pt x="1037" y="4930"/>
                  </a:lnTo>
                  <a:close/>
                  <a:moveTo>
                    <a:pt x="1" y="1"/>
                  </a:moveTo>
                  <a:lnTo>
                    <a:pt x="1" y="917"/>
                  </a:lnTo>
                  <a:lnTo>
                    <a:pt x="1" y="1048"/>
                  </a:lnTo>
                  <a:lnTo>
                    <a:pt x="1" y="3894"/>
                  </a:lnTo>
                  <a:lnTo>
                    <a:pt x="1" y="4930"/>
                  </a:lnTo>
                  <a:lnTo>
                    <a:pt x="1" y="9942"/>
                  </a:lnTo>
                  <a:lnTo>
                    <a:pt x="1" y="10466"/>
                  </a:lnTo>
                  <a:lnTo>
                    <a:pt x="1" y="10990"/>
                  </a:lnTo>
                  <a:lnTo>
                    <a:pt x="4275" y="10990"/>
                  </a:lnTo>
                  <a:cubicBezTo>
                    <a:pt x="6228" y="10990"/>
                    <a:pt x="7823" y="9395"/>
                    <a:pt x="7823" y="7442"/>
                  </a:cubicBezTo>
                  <a:cubicBezTo>
                    <a:pt x="7823" y="5692"/>
                    <a:pt x="6561" y="4239"/>
                    <a:pt x="4894" y="3942"/>
                  </a:cubicBezTo>
                  <a:cubicBezTo>
                    <a:pt x="5204" y="3537"/>
                    <a:pt x="5394" y="3025"/>
                    <a:pt x="5394" y="2465"/>
                  </a:cubicBezTo>
                  <a:cubicBezTo>
                    <a:pt x="5394" y="1108"/>
                    <a:pt x="4287" y="1"/>
                    <a:pt x="2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 txBox="1"/>
            <p:nvPr/>
          </p:nvSpPr>
          <p:spPr>
            <a:xfrm>
              <a:off x="6529900" y="3002963"/>
              <a:ext cx="226405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Diseases studied that affect One Health</a:t>
              </a:r>
              <a:endParaRPr sz="17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7" name="Google Shape;1697;p35"/>
            <p:cNvSpPr txBox="1"/>
            <p:nvPr/>
          </p:nvSpPr>
          <p:spPr>
            <a:xfrm>
              <a:off x="5655250" y="3950913"/>
              <a:ext cx="14885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One Health Interface</a:t>
              </a:r>
              <a:endParaRPr sz="17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98" name="Google Shape;1698;p35"/>
          <p:cNvGrpSpPr/>
          <p:nvPr/>
        </p:nvGrpSpPr>
        <p:grpSpPr>
          <a:xfrm>
            <a:off x="235744" y="2472438"/>
            <a:ext cx="4530365" cy="2422363"/>
            <a:chOff x="235744" y="2472438"/>
            <a:chExt cx="4530365" cy="2422363"/>
          </a:xfrm>
        </p:grpSpPr>
        <p:sp>
          <p:nvSpPr>
            <p:cNvPr id="1699" name="Google Shape;1699;p35"/>
            <p:cNvSpPr/>
            <p:nvPr/>
          </p:nvSpPr>
          <p:spPr>
            <a:xfrm>
              <a:off x="2770249" y="3458553"/>
              <a:ext cx="804307" cy="804307"/>
            </a:xfrm>
            <a:custGeom>
              <a:avLst/>
              <a:gdLst/>
              <a:ahLst/>
              <a:cxnLst/>
              <a:rect l="l" t="t" r="r" b="b"/>
              <a:pathLst>
                <a:path w="35577" h="35577" extrusionOk="0">
                  <a:moveTo>
                    <a:pt x="17789" y="2096"/>
                  </a:moveTo>
                  <a:cubicBezTo>
                    <a:pt x="26445" y="2096"/>
                    <a:pt x="33481" y="9132"/>
                    <a:pt x="33481" y="17788"/>
                  </a:cubicBezTo>
                  <a:cubicBezTo>
                    <a:pt x="33481" y="26444"/>
                    <a:pt x="26445" y="33493"/>
                    <a:pt x="17789" y="33493"/>
                  </a:cubicBezTo>
                  <a:cubicBezTo>
                    <a:pt x="9133" y="33493"/>
                    <a:pt x="2084" y="26444"/>
                    <a:pt x="2084" y="17788"/>
                  </a:cubicBezTo>
                  <a:cubicBezTo>
                    <a:pt x="2084" y="9132"/>
                    <a:pt x="9133" y="2096"/>
                    <a:pt x="17789" y="2096"/>
                  </a:cubicBezTo>
                  <a:close/>
                  <a:moveTo>
                    <a:pt x="17789" y="0"/>
                  </a:moveTo>
                  <a:cubicBezTo>
                    <a:pt x="7978" y="0"/>
                    <a:pt x="1" y="7978"/>
                    <a:pt x="1" y="17788"/>
                  </a:cubicBezTo>
                  <a:cubicBezTo>
                    <a:pt x="1" y="27599"/>
                    <a:pt x="7978" y="35576"/>
                    <a:pt x="17789" y="35576"/>
                  </a:cubicBezTo>
                  <a:cubicBezTo>
                    <a:pt x="27599" y="35576"/>
                    <a:pt x="35577" y="27599"/>
                    <a:pt x="35577" y="17788"/>
                  </a:cubicBezTo>
                  <a:cubicBezTo>
                    <a:pt x="35577" y="7978"/>
                    <a:pt x="27599" y="0"/>
                    <a:pt x="1778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3756182" y="2610497"/>
              <a:ext cx="638752" cy="555534"/>
            </a:xfrm>
            <a:custGeom>
              <a:avLst/>
              <a:gdLst/>
              <a:ahLst/>
              <a:cxnLst/>
              <a:rect l="l" t="t" r="r" b="b"/>
              <a:pathLst>
                <a:path w="28254" h="24573" extrusionOk="0">
                  <a:moveTo>
                    <a:pt x="1165" y="0"/>
                  </a:moveTo>
                  <a:cubicBezTo>
                    <a:pt x="1064" y="0"/>
                    <a:pt x="960" y="15"/>
                    <a:pt x="858" y="46"/>
                  </a:cubicBezTo>
                  <a:cubicBezTo>
                    <a:pt x="310" y="224"/>
                    <a:pt x="0" y="808"/>
                    <a:pt x="179" y="1355"/>
                  </a:cubicBezTo>
                  <a:cubicBezTo>
                    <a:pt x="2012" y="7296"/>
                    <a:pt x="5477" y="12618"/>
                    <a:pt x="10204" y="16726"/>
                  </a:cubicBezTo>
                  <a:cubicBezTo>
                    <a:pt x="14966" y="20881"/>
                    <a:pt x="20765" y="23584"/>
                    <a:pt x="26968" y="24560"/>
                  </a:cubicBezTo>
                  <a:cubicBezTo>
                    <a:pt x="27016" y="24572"/>
                    <a:pt x="27075" y="24572"/>
                    <a:pt x="27123" y="24572"/>
                  </a:cubicBezTo>
                  <a:cubicBezTo>
                    <a:pt x="27635" y="24572"/>
                    <a:pt x="28075" y="24203"/>
                    <a:pt x="28159" y="23691"/>
                  </a:cubicBezTo>
                  <a:cubicBezTo>
                    <a:pt x="28254" y="23120"/>
                    <a:pt x="27861" y="22584"/>
                    <a:pt x="27289" y="22501"/>
                  </a:cubicBezTo>
                  <a:cubicBezTo>
                    <a:pt x="21479" y="21584"/>
                    <a:pt x="16038" y="19048"/>
                    <a:pt x="11573" y="15155"/>
                  </a:cubicBezTo>
                  <a:cubicBezTo>
                    <a:pt x="7144" y="11297"/>
                    <a:pt x="3894" y="6308"/>
                    <a:pt x="2167" y="736"/>
                  </a:cubicBezTo>
                  <a:cubicBezTo>
                    <a:pt x="2031" y="289"/>
                    <a:pt x="1617" y="0"/>
                    <a:pt x="116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3325259" y="3405903"/>
              <a:ext cx="278886" cy="245947"/>
            </a:xfrm>
            <a:custGeom>
              <a:avLst/>
              <a:gdLst/>
              <a:ahLst/>
              <a:cxnLst/>
              <a:rect l="l" t="t" r="r" b="b"/>
              <a:pathLst>
                <a:path w="12336" h="10879" extrusionOk="0">
                  <a:moveTo>
                    <a:pt x="593" y="1"/>
                  </a:moveTo>
                  <a:cubicBezTo>
                    <a:pt x="379" y="1"/>
                    <a:pt x="179" y="127"/>
                    <a:pt x="96" y="341"/>
                  </a:cubicBezTo>
                  <a:cubicBezTo>
                    <a:pt x="0" y="615"/>
                    <a:pt x="131" y="913"/>
                    <a:pt x="405" y="1008"/>
                  </a:cubicBezTo>
                  <a:cubicBezTo>
                    <a:pt x="5072" y="2770"/>
                    <a:pt x="8942" y="6175"/>
                    <a:pt x="11276" y="10592"/>
                  </a:cubicBezTo>
                  <a:cubicBezTo>
                    <a:pt x="11371" y="10771"/>
                    <a:pt x="11561" y="10878"/>
                    <a:pt x="11740" y="10878"/>
                  </a:cubicBezTo>
                  <a:cubicBezTo>
                    <a:pt x="11823" y="10878"/>
                    <a:pt x="11907" y="10854"/>
                    <a:pt x="11990" y="10819"/>
                  </a:cubicBezTo>
                  <a:cubicBezTo>
                    <a:pt x="12240" y="10676"/>
                    <a:pt x="12335" y="10366"/>
                    <a:pt x="12204" y="10104"/>
                  </a:cubicBezTo>
                  <a:cubicBezTo>
                    <a:pt x="9740" y="5461"/>
                    <a:pt x="5680" y="1877"/>
                    <a:pt x="774" y="32"/>
                  </a:cubicBezTo>
                  <a:cubicBezTo>
                    <a:pt x="714" y="11"/>
                    <a:pt x="653" y="1"/>
                    <a:pt x="59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3473014" y="2959811"/>
              <a:ext cx="549950" cy="550199"/>
            </a:xfrm>
            <a:custGeom>
              <a:avLst/>
              <a:gdLst/>
              <a:ahLst/>
              <a:cxnLst/>
              <a:rect l="l" t="t" r="r" b="b"/>
              <a:pathLst>
                <a:path w="24326" h="24337" extrusionOk="0">
                  <a:moveTo>
                    <a:pt x="23587" y="0"/>
                  </a:moveTo>
                  <a:lnTo>
                    <a:pt x="1" y="23598"/>
                  </a:lnTo>
                  <a:lnTo>
                    <a:pt x="739" y="24336"/>
                  </a:lnTo>
                  <a:lnTo>
                    <a:pt x="24325" y="738"/>
                  </a:lnTo>
                  <a:lnTo>
                    <a:pt x="2358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3160526" y="3107566"/>
              <a:ext cx="23715" cy="374719"/>
            </a:xfrm>
            <a:custGeom>
              <a:avLst/>
              <a:gdLst/>
              <a:ahLst/>
              <a:cxnLst/>
              <a:rect l="l" t="t" r="r" b="b"/>
              <a:pathLst>
                <a:path w="1049" h="16575" extrusionOk="0">
                  <a:moveTo>
                    <a:pt x="1" y="1"/>
                  </a:moveTo>
                  <a:lnTo>
                    <a:pt x="1" y="16574"/>
                  </a:lnTo>
                  <a:lnTo>
                    <a:pt x="1049" y="16574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3530887" y="3848830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2734142" y="3799327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0"/>
                  </a:moveTo>
                  <a:cubicBezTo>
                    <a:pt x="1215" y="0"/>
                    <a:pt x="0" y="1215"/>
                    <a:pt x="0" y="2715"/>
                  </a:cubicBezTo>
                  <a:cubicBezTo>
                    <a:pt x="0" y="4215"/>
                    <a:pt x="1215" y="5429"/>
                    <a:pt x="2715" y="5429"/>
                  </a:cubicBezTo>
                  <a:cubicBezTo>
                    <a:pt x="4215" y="5429"/>
                    <a:pt x="5429" y="4215"/>
                    <a:pt x="5429" y="2715"/>
                  </a:cubicBezTo>
                  <a:cubicBezTo>
                    <a:pt x="5429" y="1215"/>
                    <a:pt x="4215" y="0"/>
                    <a:pt x="271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2467188" y="2631544"/>
              <a:ext cx="101756" cy="460990"/>
            </a:xfrm>
            <a:custGeom>
              <a:avLst/>
              <a:gdLst/>
              <a:ahLst/>
              <a:cxnLst/>
              <a:rect l="l" t="t" r="r" b="b"/>
              <a:pathLst>
                <a:path w="4501" h="20391" extrusionOk="0">
                  <a:moveTo>
                    <a:pt x="600" y="1"/>
                  </a:moveTo>
                  <a:cubicBezTo>
                    <a:pt x="515" y="1"/>
                    <a:pt x="428" y="22"/>
                    <a:pt x="346" y="67"/>
                  </a:cubicBezTo>
                  <a:cubicBezTo>
                    <a:pt x="96" y="198"/>
                    <a:pt x="0" y="519"/>
                    <a:pt x="131" y="769"/>
                  </a:cubicBezTo>
                  <a:cubicBezTo>
                    <a:pt x="3298" y="6627"/>
                    <a:pt x="3405" y="13676"/>
                    <a:pt x="429" y="19629"/>
                  </a:cubicBezTo>
                  <a:cubicBezTo>
                    <a:pt x="298" y="19891"/>
                    <a:pt x="405" y="20200"/>
                    <a:pt x="667" y="20331"/>
                  </a:cubicBezTo>
                  <a:cubicBezTo>
                    <a:pt x="738" y="20367"/>
                    <a:pt x="822" y="20391"/>
                    <a:pt x="893" y="20391"/>
                  </a:cubicBezTo>
                  <a:cubicBezTo>
                    <a:pt x="1084" y="20391"/>
                    <a:pt x="1274" y="20284"/>
                    <a:pt x="1370" y="20093"/>
                  </a:cubicBezTo>
                  <a:cubicBezTo>
                    <a:pt x="4501" y="13843"/>
                    <a:pt x="4382" y="6437"/>
                    <a:pt x="1060" y="281"/>
                  </a:cubicBezTo>
                  <a:cubicBezTo>
                    <a:pt x="962" y="102"/>
                    <a:pt x="786" y="1"/>
                    <a:pt x="60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2537426" y="2850260"/>
              <a:ext cx="374719" cy="23715"/>
            </a:xfrm>
            <a:custGeom>
              <a:avLst/>
              <a:gdLst/>
              <a:ahLst/>
              <a:cxnLst/>
              <a:rect l="l" t="t" r="r" b="b"/>
              <a:pathLst>
                <a:path w="16575" h="1049" extrusionOk="0">
                  <a:moveTo>
                    <a:pt x="1" y="0"/>
                  </a:moveTo>
                  <a:lnTo>
                    <a:pt x="1" y="1048"/>
                  </a:lnTo>
                  <a:lnTo>
                    <a:pt x="16574" y="1048"/>
                  </a:lnTo>
                  <a:lnTo>
                    <a:pt x="16574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2419263" y="2576520"/>
              <a:ext cx="122781" cy="122759"/>
            </a:xfrm>
            <a:custGeom>
              <a:avLst/>
              <a:gdLst/>
              <a:ahLst/>
              <a:cxnLst/>
              <a:rect l="l" t="t" r="r" b="b"/>
              <a:pathLst>
                <a:path w="5431" h="5430" extrusionOk="0">
                  <a:moveTo>
                    <a:pt x="2716" y="1"/>
                  </a:moveTo>
                  <a:cubicBezTo>
                    <a:pt x="1215" y="1"/>
                    <a:pt x="1" y="1215"/>
                    <a:pt x="1" y="2715"/>
                  </a:cubicBezTo>
                  <a:cubicBezTo>
                    <a:pt x="1" y="4216"/>
                    <a:pt x="1215" y="5430"/>
                    <a:pt x="2716" y="5430"/>
                  </a:cubicBezTo>
                  <a:cubicBezTo>
                    <a:pt x="4216" y="5430"/>
                    <a:pt x="5430" y="4216"/>
                    <a:pt x="5430" y="2715"/>
                  </a:cubicBezTo>
                  <a:cubicBezTo>
                    <a:pt x="5430" y="1215"/>
                    <a:pt x="4216" y="1"/>
                    <a:pt x="271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2419263" y="3019288"/>
              <a:ext cx="122781" cy="122759"/>
            </a:xfrm>
            <a:custGeom>
              <a:avLst/>
              <a:gdLst/>
              <a:ahLst/>
              <a:cxnLst/>
              <a:rect l="l" t="t" r="r" b="b"/>
              <a:pathLst>
                <a:path w="5431" h="5430" extrusionOk="0">
                  <a:moveTo>
                    <a:pt x="2716" y="0"/>
                  </a:moveTo>
                  <a:cubicBezTo>
                    <a:pt x="1215" y="0"/>
                    <a:pt x="1" y="1215"/>
                    <a:pt x="1" y="2715"/>
                  </a:cubicBezTo>
                  <a:cubicBezTo>
                    <a:pt x="1" y="4203"/>
                    <a:pt x="1215" y="5430"/>
                    <a:pt x="2716" y="5430"/>
                  </a:cubicBezTo>
                  <a:cubicBezTo>
                    <a:pt x="4216" y="5430"/>
                    <a:pt x="5430" y="4203"/>
                    <a:pt x="5430" y="2715"/>
                  </a:cubicBezTo>
                  <a:cubicBezTo>
                    <a:pt x="5430" y="1215"/>
                    <a:pt x="4216" y="0"/>
                    <a:pt x="27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2454800" y="3054826"/>
              <a:ext cx="51703" cy="51703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74"/>
                    <a:pt x="513" y="2286"/>
                    <a:pt x="1144" y="2286"/>
                  </a:cubicBezTo>
                  <a:cubicBezTo>
                    <a:pt x="1775" y="2286"/>
                    <a:pt x="2287" y="1774"/>
                    <a:pt x="2287" y="1143"/>
                  </a:cubicBezTo>
                  <a:cubicBezTo>
                    <a:pt x="2287" y="512"/>
                    <a:pt x="1775" y="0"/>
                    <a:pt x="11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2892980" y="2580024"/>
              <a:ext cx="558564" cy="558541"/>
            </a:xfrm>
            <a:custGeom>
              <a:avLst/>
              <a:gdLst/>
              <a:ahLst/>
              <a:cxnLst/>
              <a:rect l="l" t="t" r="r" b="b"/>
              <a:pathLst>
                <a:path w="24707" h="24706" extrusionOk="0">
                  <a:moveTo>
                    <a:pt x="12360" y="2096"/>
                  </a:moveTo>
                  <a:cubicBezTo>
                    <a:pt x="18015" y="2096"/>
                    <a:pt x="22611" y="6692"/>
                    <a:pt x="22611" y="12359"/>
                  </a:cubicBezTo>
                  <a:cubicBezTo>
                    <a:pt x="22611" y="18015"/>
                    <a:pt x="18015" y="22610"/>
                    <a:pt x="12360" y="22610"/>
                  </a:cubicBezTo>
                  <a:cubicBezTo>
                    <a:pt x="6704" y="22610"/>
                    <a:pt x="2096" y="18015"/>
                    <a:pt x="2096" y="12359"/>
                  </a:cubicBezTo>
                  <a:cubicBezTo>
                    <a:pt x="2096" y="6692"/>
                    <a:pt x="6704" y="2096"/>
                    <a:pt x="12360" y="2096"/>
                  </a:cubicBezTo>
                  <a:close/>
                  <a:moveTo>
                    <a:pt x="12360" y="0"/>
                  </a:moveTo>
                  <a:cubicBezTo>
                    <a:pt x="5549" y="0"/>
                    <a:pt x="1" y="5537"/>
                    <a:pt x="1" y="12359"/>
                  </a:cubicBezTo>
                  <a:cubicBezTo>
                    <a:pt x="1" y="19170"/>
                    <a:pt x="5549" y="24706"/>
                    <a:pt x="12360" y="24706"/>
                  </a:cubicBezTo>
                  <a:cubicBezTo>
                    <a:pt x="19170" y="24706"/>
                    <a:pt x="24706" y="19170"/>
                    <a:pt x="24706" y="12359"/>
                  </a:cubicBezTo>
                  <a:cubicBezTo>
                    <a:pt x="24706" y="5537"/>
                    <a:pt x="19170" y="0"/>
                    <a:pt x="1236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2855317" y="2798040"/>
              <a:ext cx="122759" cy="122487"/>
            </a:xfrm>
            <a:custGeom>
              <a:avLst/>
              <a:gdLst/>
              <a:ahLst/>
              <a:cxnLst/>
              <a:rect l="l" t="t" r="r" b="b"/>
              <a:pathLst>
                <a:path w="5430" h="5418" extrusionOk="0">
                  <a:moveTo>
                    <a:pt x="2715" y="1"/>
                  </a:moveTo>
                  <a:cubicBezTo>
                    <a:pt x="1215" y="1"/>
                    <a:pt x="0" y="1215"/>
                    <a:pt x="0" y="2703"/>
                  </a:cubicBezTo>
                  <a:cubicBezTo>
                    <a:pt x="0" y="4203"/>
                    <a:pt x="1215" y="5418"/>
                    <a:pt x="2715" y="5418"/>
                  </a:cubicBezTo>
                  <a:cubicBezTo>
                    <a:pt x="4215" y="5418"/>
                    <a:pt x="5429" y="4203"/>
                    <a:pt x="5429" y="2703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3868694" y="3581555"/>
              <a:ext cx="558541" cy="558541"/>
            </a:xfrm>
            <a:custGeom>
              <a:avLst/>
              <a:gdLst/>
              <a:ahLst/>
              <a:cxnLst/>
              <a:rect l="l" t="t" r="r" b="b"/>
              <a:pathLst>
                <a:path w="24706" h="24706" extrusionOk="0">
                  <a:moveTo>
                    <a:pt x="12359" y="2096"/>
                  </a:moveTo>
                  <a:cubicBezTo>
                    <a:pt x="18014" y="2096"/>
                    <a:pt x="22610" y="6692"/>
                    <a:pt x="22610" y="12347"/>
                  </a:cubicBezTo>
                  <a:cubicBezTo>
                    <a:pt x="22610" y="18003"/>
                    <a:pt x="18014" y="22610"/>
                    <a:pt x="12359" y="22610"/>
                  </a:cubicBezTo>
                  <a:cubicBezTo>
                    <a:pt x="6703" y="22610"/>
                    <a:pt x="2096" y="18003"/>
                    <a:pt x="2096" y="12347"/>
                  </a:cubicBezTo>
                  <a:cubicBezTo>
                    <a:pt x="2096" y="6692"/>
                    <a:pt x="6703" y="2096"/>
                    <a:pt x="12359" y="2096"/>
                  </a:cubicBezTo>
                  <a:close/>
                  <a:moveTo>
                    <a:pt x="12359" y="1"/>
                  </a:moveTo>
                  <a:cubicBezTo>
                    <a:pt x="5548" y="1"/>
                    <a:pt x="0" y="5537"/>
                    <a:pt x="0" y="12347"/>
                  </a:cubicBezTo>
                  <a:cubicBezTo>
                    <a:pt x="0" y="19158"/>
                    <a:pt x="5548" y="24706"/>
                    <a:pt x="12359" y="24706"/>
                  </a:cubicBezTo>
                  <a:cubicBezTo>
                    <a:pt x="19169" y="24706"/>
                    <a:pt x="24706" y="19158"/>
                    <a:pt x="24706" y="12347"/>
                  </a:cubicBezTo>
                  <a:cubicBezTo>
                    <a:pt x="24706" y="5537"/>
                    <a:pt x="19169" y="1"/>
                    <a:pt x="1235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4086710" y="4055000"/>
              <a:ext cx="122759" cy="122759"/>
            </a:xfrm>
            <a:custGeom>
              <a:avLst/>
              <a:gdLst/>
              <a:ahLst/>
              <a:cxnLst/>
              <a:rect l="l" t="t" r="r" b="b"/>
              <a:pathLst>
                <a:path w="5430" h="5430" extrusionOk="0">
                  <a:moveTo>
                    <a:pt x="2715" y="1"/>
                  </a:moveTo>
                  <a:cubicBezTo>
                    <a:pt x="1215" y="1"/>
                    <a:pt x="0" y="1215"/>
                    <a:pt x="0" y="2715"/>
                  </a:cubicBezTo>
                  <a:cubicBezTo>
                    <a:pt x="0" y="4215"/>
                    <a:pt x="1215" y="5430"/>
                    <a:pt x="2715" y="5430"/>
                  </a:cubicBezTo>
                  <a:cubicBezTo>
                    <a:pt x="4215" y="5430"/>
                    <a:pt x="5429" y="4215"/>
                    <a:pt x="5429" y="2715"/>
                  </a:cubicBezTo>
                  <a:cubicBezTo>
                    <a:pt x="5429" y="1215"/>
                    <a:pt x="4215" y="1"/>
                    <a:pt x="27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3015732" y="2706529"/>
              <a:ext cx="305518" cy="305518"/>
            </a:xfrm>
            <a:custGeom>
              <a:avLst/>
              <a:gdLst/>
              <a:ahLst/>
              <a:cxnLst/>
              <a:rect l="l" t="t" r="r" b="b"/>
              <a:pathLst>
                <a:path w="13514" h="13514" extrusionOk="0">
                  <a:moveTo>
                    <a:pt x="6751" y="0"/>
                  </a:moveTo>
                  <a:cubicBezTo>
                    <a:pt x="3024" y="0"/>
                    <a:pt x="0" y="3025"/>
                    <a:pt x="0" y="6751"/>
                  </a:cubicBezTo>
                  <a:cubicBezTo>
                    <a:pt x="0" y="10490"/>
                    <a:pt x="3024" y="13514"/>
                    <a:pt x="6751" y="13514"/>
                  </a:cubicBezTo>
                  <a:cubicBezTo>
                    <a:pt x="10490" y="13514"/>
                    <a:pt x="13514" y="10490"/>
                    <a:pt x="13514" y="6751"/>
                  </a:cubicBezTo>
                  <a:cubicBezTo>
                    <a:pt x="13514" y="3025"/>
                    <a:pt x="10490" y="0"/>
                    <a:pt x="675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020570" y="3703494"/>
              <a:ext cx="286957" cy="357741"/>
            </a:xfrm>
            <a:custGeom>
              <a:avLst/>
              <a:gdLst/>
              <a:ahLst/>
              <a:cxnLst/>
              <a:rect l="l" t="t" r="r" b="b"/>
              <a:pathLst>
                <a:path w="12693" h="15824" extrusionOk="0">
                  <a:moveTo>
                    <a:pt x="11645" y="1036"/>
                  </a:moveTo>
                  <a:lnTo>
                    <a:pt x="11645" y="14776"/>
                  </a:lnTo>
                  <a:lnTo>
                    <a:pt x="1048" y="14776"/>
                  </a:lnTo>
                  <a:lnTo>
                    <a:pt x="1048" y="1036"/>
                  </a:lnTo>
                  <a:close/>
                  <a:moveTo>
                    <a:pt x="1" y="0"/>
                  </a:moveTo>
                  <a:lnTo>
                    <a:pt x="1" y="15823"/>
                  </a:lnTo>
                  <a:lnTo>
                    <a:pt x="12693" y="15823"/>
                  </a:lnTo>
                  <a:lnTo>
                    <a:pt x="12693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077086" y="3767538"/>
              <a:ext cx="165035" cy="23444"/>
            </a:xfrm>
            <a:custGeom>
              <a:avLst/>
              <a:gdLst/>
              <a:ahLst/>
              <a:cxnLst/>
              <a:rect l="l" t="t" r="r" b="b"/>
              <a:pathLst>
                <a:path w="7300" h="1037" extrusionOk="0">
                  <a:moveTo>
                    <a:pt x="525" y="1"/>
                  </a:moveTo>
                  <a:cubicBezTo>
                    <a:pt x="239" y="1"/>
                    <a:pt x="1" y="227"/>
                    <a:pt x="1" y="513"/>
                  </a:cubicBezTo>
                  <a:cubicBezTo>
                    <a:pt x="1" y="810"/>
                    <a:pt x="239" y="1037"/>
                    <a:pt x="525" y="1037"/>
                  </a:cubicBezTo>
                  <a:lnTo>
                    <a:pt x="6776" y="1037"/>
                  </a:lnTo>
                  <a:cubicBezTo>
                    <a:pt x="7061" y="1037"/>
                    <a:pt x="7299" y="810"/>
                    <a:pt x="7299" y="513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077086" y="382217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27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27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77086" y="387681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0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10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077086" y="3931457"/>
              <a:ext cx="165035" cy="23715"/>
            </a:xfrm>
            <a:custGeom>
              <a:avLst/>
              <a:gdLst/>
              <a:ahLst/>
              <a:cxnLst/>
              <a:rect l="l" t="t" r="r" b="b"/>
              <a:pathLst>
                <a:path w="7300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22"/>
                    <a:pt x="239" y="1048"/>
                    <a:pt x="525" y="1048"/>
                  </a:cubicBezTo>
                  <a:lnTo>
                    <a:pt x="6776" y="1048"/>
                  </a:lnTo>
                  <a:cubicBezTo>
                    <a:pt x="7061" y="1048"/>
                    <a:pt x="7299" y="822"/>
                    <a:pt x="7299" y="525"/>
                  </a:cubicBezTo>
                  <a:cubicBezTo>
                    <a:pt x="7299" y="239"/>
                    <a:pt x="7061" y="1"/>
                    <a:pt x="677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094855" y="2789811"/>
              <a:ext cx="141613" cy="132073"/>
            </a:xfrm>
            <a:custGeom>
              <a:avLst/>
              <a:gdLst/>
              <a:ahLst/>
              <a:cxnLst/>
              <a:rect l="l" t="t" r="r" b="b"/>
              <a:pathLst>
                <a:path w="6264" h="5842" extrusionOk="0">
                  <a:moveTo>
                    <a:pt x="5670" y="1"/>
                  </a:moveTo>
                  <a:cubicBezTo>
                    <a:pt x="5493" y="1"/>
                    <a:pt x="5321" y="93"/>
                    <a:pt x="5228" y="257"/>
                  </a:cubicBezTo>
                  <a:lnTo>
                    <a:pt x="2858" y="4163"/>
                  </a:lnTo>
                  <a:lnTo>
                    <a:pt x="941" y="2246"/>
                  </a:lnTo>
                  <a:cubicBezTo>
                    <a:pt x="840" y="2145"/>
                    <a:pt x="706" y="2094"/>
                    <a:pt x="572" y="2094"/>
                  </a:cubicBezTo>
                  <a:cubicBezTo>
                    <a:pt x="438" y="2094"/>
                    <a:pt x="304" y="2145"/>
                    <a:pt x="203" y="2246"/>
                  </a:cubicBezTo>
                  <a:cubicBezTo>
                    <a:pt x="1" y="2448"/>
                    <a:pt x="1" y="2781"/>
                    <a:pt x="203" y="2984"/>
                  </a:cubicBezTo>
                  <a:lnTo>
                    <a:pt x="3061" y="5841"/>
                  </a:lnTo>
                  <a:lnTo>
                    <a:pt x="6120" y="793"/>
                  </a:lnTo>
                  <a:cubicBezTo>
                    <a:pt x="6263" y="555"/>
                    <a:pt x="6192" y="234"/>
                    <a:pt x="5942" y="79"/>
                  </a:cubicBezTo>
                  <a:cubicBezTo>
                    <a:pt x="5856" y="26"/>
                    <a:pt x="5762" y="1"/>
                    <a:pt x="5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4005960" y="3760010"/>
              <a:ext cx="265955" cy="210521"/>
            </a:xfrm>
            <a:custGeom>
              <a:avLst/>
              <a:gdLst/>
              <a:ahLst/>
              <a:cxnLst/>
              <a:rect l="l" t="t" r="r" b="b"/>
              <a:pathLst>
                <a:path w="11764" h="9312" extrusionOk="0">
                  <a:moveTo>
                    <a:pt x="1572" y="1155"/>
                  </a:moveTo>
                  <a:lnTo>
                    <a:pt x="3370" y="1298"/>
                  </a:lnTo>
                  <a:lnTo>
                    <a:pt x="2251" y="2894"/>
                  </a:lnTo>
                  <a:cubicBezTo>
                    <a:pt x="2060" y="2394"/>
                    <a:pt x="1810" y="1762"/>
                    <a:pt x="1572" y="1155"/>
                  </a:cubicBezTo>
                  <a:close/>
                  <a:moveTo>
                    <a:pt x="4679" y="1251"/>
                  </a:moveTo>
                  <a:cubicBezTo>
                    <a:pt x="4691" y="1262"/>
                    <a:pt x="4703" y="1286"/>
                    <a:pt x="4727" y="1298"/>
                  </a:cubicBezTo>
                  <a:cubicBezTo>
                    <a:pt x="5942" y="2108"/>
                    <a:pt x="7597" y="3215"/>
                    <a:pt x="8859" y="4072"/>
                  </a:cubicBezTo>
                  <a:lnTo>
                    <a:pt x="8632" y="4382"/>
                  </a:lnTo>
                  <a:lnTo>
                    <a:pt x="4394" y="1643"/>
                  </a:lnTo>
                  <a:lnTo>
                    <a:pt x="4679" y="1251"/>
                  </a:lnTo>
                  <a:close/>
                  <a:moveTo>
                    <a:pt x="3798" y="2501"/>
                  </a:moveTo>
                  <a:lnTo>
                    <a:pt x="8025" y="5239"/>
                  </a:lnTo>
                  <a:lnTo>
                    <a:pt x="7739" y="5644"/>
                  </a:lnTo>
                  <a:lnTo>
                    <a:pt x="3513" y="2905"/>
                  </a:lnTo>
                  <a:lnTo>
                    <a:pt x="3798" y="2501"/>
                  </a:lnTo>
                  <a:close/>
                  <a:moveTo>
                    <a:pt x="2917" y="3775"/>
                  </a:moveTo>
                  <a:lnTo>
                    <a:pt x="7132" y="6501"/>
                  </a:lnTo>
                  <a:lnTo>
                    <a:pt x="6799" y="6954"/>
                  </a:lnTo>
                  <a:cubicBezTo>
                    <a:pt x="5870" y="6334"/>
                    <a:pt x="4560" y="5453"/>
                    <a:pt x="2667" y="4191"/>
                  </a:cubicBezTo>
                  <a:cubicBezTo>
                    <a:pt x="2655" y="4191"/>
                    <a:pt x="2644" y="4191"/>
                    <a:pt x="2632" y="4179"/>
                  </a:cubicBezTo>
                  <a:lnTo>
                    <a:pt x="2917" y="3775"/>
                  </a:lnTo>
                  <a:close/>
                  <a:moveTo>
                    <a:pt x="9728" y="4656"/>
                  </a:moveTo>
                  <a:cubicBezTo>
                    <a:pt x="10061" y="4894"/>
                    <a:pt x="10335" y="5084"/>
                    <a:pt x="10502" y="5203"/>
                  </a:cubicBezTo>
                  <a:lnTo>
                    <a:pt x="8442" y="8109"/>
                  </a:lnTo>
                  <a:cubicBezTo>
                    <a:pt x="8251" y="7966"/>
                    <a:pt x="8001" y="7787"/>
                    <a:pt x="7668" y="7549"/>
                  </a:cubicBezTo>
                  <a:lnTo>
                    <a:pt x="9728" y="4656"/>
                  </a:lnTo>
                  <a:close/>
                  <a:moveTo>
                    <a:pt x="0" y="0"/>
                  </a:moveTo>
                  <a:lnTo>
                    <a:pt x="298" y="774"/>
                  </a:lnTo>
                  <a:cubicBezTo>
                    <a:pt x="691" y="1762"/>
                    <a:pt x="1584" y="4072"/>
                    <a:pt x="1655" y="4215"/>
                  </a:cubicBezTo>
                  <a:lnTo>
                    <a:pt x="1858" y="4644"/>
                  </a:lnTo>
                  <a:cubicBezTo>
                    <a:pt x="1870" y="4787"/>
                    <a:pt x="1929" y="4930"/>
                    <a:pt x="2036" y="5025"/>
                  </a:cubicBezTo>
                  <a:lnTo>
                    <a:pt x="2048" y="5025"/>
                  </a:lnTo>
                  <a:cubicBezTo>
                    <a:pt x="2060" y="5037"/>
                    <a:pt x="2072" y="5061"/>
                    <a:pt x="2084" y="5072"/>
                  </a:cubicBezTo>
                  <a:cubicBezTo>
                    <a:pt x="4203" y="6477"/>
                    <a:pt x="7644" y="8787"/>
                    <a:pt x="8037" y="9109"/>
                  </a:cubicBezTo>
                  <a:cubicBezTo>
                    <a:pt x="8120" y="9204"/>
                    <a:pt x="8251" y="9252"/>
                    <a:pt x="8382" y="9263"/>
                  </a:cubicBezTo>
                  <a:cubicBezTo>
                    <a:pt x="8454" y="9299"/>
                    <a:pt x="8525" y="9311"/>
                    <a:pt x="8585" y="9311"/>
                  </a:cubicBezTo>
                  <a:cubicBezTo>
                    <a:pt x="8751" y="9311"/>
                    <a:pt x="8918" y="9240"/>
                    <a:pt x="9013" y="9097"/>
                  </a:cubicBezTo>
                  <a:lnTo>
                    <a:pt x="11609" y="5453"/>
                  </a:lnTo>
                  <a:cubicBezTo>
                    <a:pt x="11764" y="5251"/>
                    <a:pt x="11728" y="4977"/>
                    <a:pt x="11561" y="4799"/>
                  </a:cubicBezTo>
                  <a:cubicBezTo>
                    <a:pt x="11407" y="4489"/>
                    <a:pt x="10537" y="3906"/>
                    <a:pt x="5311" y="429"/>
                  </a:cubicBezTo>
                  <a:cubicBezTo>
                    <a:pt x="5287" y="417"/>
                    <a:pt x="5275" y="417"/>
                    <a:pt x="5263" y="405"/>
                  </a:cubicBezTo>
                  <a:lnTo>
                    <a:pt x="5275" y="381"/>
                  </a:lnTo>
                  <a:lnTo>
                    <a:pt x="5191" y="381"/>
                  </a:lnTo>
                  <a:cubicBezTo>
                    <a:pt x="5130" y="358"/>
                    <a:pt x="5063" y="345"/>
                    <a:pt x="4998" y="345"/>
                  </a:cubicBezTo>
                  <a:cubicBezTo>
                    <a:pt x="4963" y="345"/>
                    <a:pt x="4928" y="349"/>
                    <a:pt x="4894" y="3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 txBox="1"/>
            <p:nvPr/>
          </p:nvSpPr>
          <p:spPr>
            <a:xfrm>
              <a:off x="235744" y="2472438"/>
              <a:ext cx="2107331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 on environment</a:t>
              </a:r>
              <a:endParaRPr sz="1700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4" name="Google Shape;1724;p35"/>
            <p:cNvSpPr txBox="1"/>
            <p:nvPr/>
          </p:nvSpPr>
          <p:spPr>
            <a:xfrm>
              <a:off x="235744" y="2915213"/>
              <a:ext cx="2107331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Impact on animals</a:t>
              </a:r>
              <a:endParaRPr sz="1700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5" name="Google Shape;1725;p35"/>
            <p:cNvSpPr txBox="1"/>
            <p:nvPr/>
          </p:nvSpPr>
          <p:spPr>
            <a:xfrm>
              <a:off x="1500188" y="3699800"/>
              <a:ext cx="1157761" cy="440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Humans</a:t>
              </a:r>
              <a:endParaRPr sz="1700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6" name="Google Shape;1726;p35"/>
            <p:cNvSpPr txBox="1"/>
            <p:nvPr/>
          </p:nvSpPr>
          <p:spPr>
            <a:xfrm>
              <a:off x="3316952" y="4275669"/>
              <a:ext cx="1449157" cy="61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Human One Health Diseases</a:t>
              </a:r>
              <a:endParaRPr sz="1700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8" name="Google Shape;1680;p35">
            <a:extLst>
              <a:ext uri="{FF2B5EF4-FFF2-40B4-BE49-F238E27FC236}">
                <a16:creationId xmlns:a16="http://schemas.microsoft.com/office/drawing/2014/main" id="{5BAF80CE-FA4D-89F4-09EE-9A1046002221}"/>
              </a:ext>
            </a:extLst>
          </p:cNvPr>
          <p:cNvSpPr txBox="1"/>
          <p:nvPr/>
        </p:nvSpPr>
        <p:spPr>
          <a:xfrm>
            <a:off x="5460463" y="182097"/>
            <a:ext cx="1113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Animals</a:t>
            </a:r>
            <a:endParaRPr sz="1700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d Map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Fira Sans Extra Condensed Medium</vt:lpstr>
      <vt:lpstr>Fira Sans Extra Condensed</vt:lpstr>
      <vt:lpstr>Roboto</vt:lpstr>
      <vt:lpstr>Arial</vt:lpstr>
      <vt:lpstr>Mind Maps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Rebecca Sullivan</cp:lastModifiedBy>
  <cp:revision>1</cp:revision>
  <dcterms:modified xsi:type="dcterms:W3CDTF">2022-06-20T18:56:55Z</dcterms:modified>
</cp:coreProperties>
</file>