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AAD5F-96BA-C834-0513-25E7F4AE9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0B706-5190-60AC-03C4-E0192A6B9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2F783-86EA-BB80-32E8-67556629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C293C-3BA0-3CB6-6429-FF4370512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3D0A4-272E-E5E3-CB2B-49856181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94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40503-4BFA-7823-9B21-9D9BA84E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AA9FE-54A8-1E45-6947-342FA60C9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2CAD4-2A71-ED7C-C27A-4EAEA8D2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57012-5D3F-8AAB-1239-D48ABF15E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D0620-0E30-CECC-D071-8000EBB8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53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CC556F-6F64-19EB-8962-E91E8ABA3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32AE4-68E1-09F3-306B-FDA7A8B0E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9B5A2-6BEB-00C3-3A51-3579B011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BB824-4F9F-E5D7-C7C8-DFC60898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F4783-747E-219C-B9E1-21BD25F5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36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499B-FDB2-1573-C5CF-D50E9112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BCED1-EF30-D866-BD28-C1A2DAD75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88254-BEBD-026E-4D11-5DBDBD30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FC17B-62DD-CA4F-94D6-C5142BF8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C07FB-1E5A-5D8E-B13D-F4C5AB6B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85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8B167-D93A-7514-9904-EF4D2905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4DD04-52F7-EF0F-94A3-0ECFB70CA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BD7E0-FBAC-451D-E0EF-709AB6B4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6364C-9590-FB9C-5BFB-55E7655C5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CA312-573E-D456-47FC-DE0559D5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46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DE8CE-E0EF-51BD-838F-2367DB1C4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CE0DB-144E-13DE-E6F1-9EDB142E0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EA995-370D-D81D-B06C-7335816B0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D6672-737E-725D-3090-F811372A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03C49-1CAA-7194-5C6C-0BC68645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6212A-664B-B777-A1C4-C086B5B9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79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ACFE-B782-15EE-3458-9ECA15F73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21D1A-DC40-40E7-0744-18D381FE3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A13F0-930A-3FA4-243D-ED0E35B02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7AE36-2901-3676-AC95-D4B3F628F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877FD1-2319-A2E9-8B7D-E20BE77B9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D087E-8264-1756-0E27-555456E9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4B50B-17E9-4B03-C845-CE41263A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94050-2AAD-CC30-BEE7-66900581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72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FF030-C241-6720-1BB8-C5E6F3BD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8DC0B-5832-20FF-6A0C-35BD921A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8C4D5-1095-BEEE-79CA-3AC51468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4A955-45C0-7F8C-593E-BC3DA0F0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952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75B2F3-1080-52E9-5838-514B2A59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A735A6-7EB1-94D6-D0CF-1C40E214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883EC-CA03-2320-C643-165FC4F2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34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E9909-B225-74F0-6BF4-A5F17D09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B04D1-5F46-48A5-196B-0BDFB10E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B8854-8A30-6103-7B28-DBBB2E9B6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D24D2-DFBA-F8E8-B72B-501009B2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CF332-51F9-9889-59B8-1234D7C8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27982-D0C5-EC64-1973-C7B61A29D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18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7801-456D-360E-85ED-29CE5FC4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0779B-28C8-CF1F-FDB6-EB96CF7FD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63919-4C08-6B54-DA5A-FEE0BD1E4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E1D9-2E73-1143-2B6A-1C205BE3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1B848-C942-D650-BE3C-EE88C69D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F10FA-288B-524F-8096-694167DC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83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F05DF-CDC5-AD35-8B08-0376B4C0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C9FC9-9AD2-F902-EF9F-463528671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8C4FC-C722-BCBC-FBE4-C16BEA988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675CB-DB64-4201-87FC-A97292173C1D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8282A-D22F-AAE0-1E4C-F151EE414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B5074-8B96-20AB-323C-66E154BAA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00B03-4CA5-4B81-A601-3C565DC0A9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24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9870EB-DA3F-86F0-D071-68C4C7C075EB}"/>
              </a:ext>
            </a:extLst>
          </p:cNvPr>
          <p:cNvSpPr txBox="1"/>
          <p:nvPr/>
        </p:nvSpPr>
        <p:spPr>
          <a:xfrm>
            <a:off x="609600" y="467360"/>
            <a:ext cx="106984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What is in it for me (WIIFM)</a:t>
            </a:r>
          </a:p>
          <a:p>
            <a:endParaRPr lang="en-CA" dirty="0"/>
          </a:p>
          <a:p>
            <a:r>
              <a:rPr lang="en-CA" dirty="0"/>
              <a:t>Here it goes a list of possible answers:</a:t>
            </a:r>
          </a:p>
          <a:p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/>
              <a:t>I will apply it in my workplace</a:t>
            </a:r>
          </a:p>
          <a:p>
            <a:pPr marL="285750" indent="-285750">
              <a:buFontTx/>
              <a:buChar char="-"/>
            </a:pPr>
            <a:r>
              <a:rPr lang="en-CA" dirty="0"/>
              <a:t>It will help me to take the next course and succeed</a:t>
            </a:r>
          </a:p>
          <a:p>
            <a:pPr marL="285750" indent="-285750">
              <a:buFontTx/>
              <a:buChar char="-"/>
            </a:pPr>
            <a:r>
              <a:rPr lang="en-CA" dirty="0"/>
              <a:t>It will help me to get good grades in this course</a:t>
            </a:r>
          </a:p>
          <a:p>
            <a:pPr marL="285750" indent="-285750">
              <a:buFontTx/>
              <a:buChar char="-"/>
            </a:pPr>
            <a:r>
              <a:rPr lang="en-CA" dirty="0"/>
              <a:t>It is what it is, I need to do it liking or not</a:t>
            </a:r>
          </a:p>
          <a:p>
            <a:pPr marL="285750" indent="-285750">
              <a:buFontTx/>
              <a:buChar char="-"/>
            </a:pPr>
            <a:r>
              <a:rPr lang="en-CA" dirty="0"/>
              <a:t>It is a required content than I need to take it</a:t>
            </a:r>
          </a:p>
          <a:p>
            <a:pPr marL="285750" indent="-285750">
              <a:buFontTx/>
              <a:buChar char="-"/>
            </a:pPr>
            <a:r>
              <a:rPr lang="en-CA" dirty="0"/>
              <a:t>I like this content and I would like to learn more about it</a:t>
            </a:r>
          </a:p>
          <a:p>
            <a:pPr marL="285750" indent="-285750">
              <a:buFontTx/>
              <a:buChar char="-"/>
            </a:pPr>
            <a:r>
              <a:rPr lang="en-CA" dirty="0"/>
              <a:t>I don’t mind about taking it,  knowing it can help me find a different job</a:t>
            </a:r>
          </a:p>
          <a:p>
            <a:pPr marL="285750" indent="-285750">
              <a:buFontTx/>
              <a:buChar char="-"/>
            </a:pPr>
            <a:r>
              <a:rPr lang="en-CA" dirty="0"/>
              <a:t>It is always interesting to learn about a new topic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154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 Righetto (He/Him/His)</dc:creator>
  <cp:lastModifiedBy>Claudio Righetto (He/Him/His)</cp:lastModifiedBy>
  <cp:revision>2</cp:revision>
  <dcterms:created xsi:type="dcterms:W3CDTF">2022-09-22T11:57:32Z</dcterms:created>
  <dcterms:modified xsi:type="dcterms:W3CDTF">2022-09-22T12:08:15Z</dcterms:modified>
</cp:coreProperties>
</file>