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AD5F-96BA-C834-0513-25E7F4AE90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960B706-5190-60AC-03C4-E0192A6B90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192F783-86EA-BB80-32E8-675566293646}"/>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758C293C-3BA0-3CB6-6429-FF4370512BD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573D0A4-272E-E5E3-CB2B-49856181DA72}"/>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251394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0503-4BFA-7823-9B21-9D9BA84EDCA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AA9FE-54A8-1E45-6947-342FA60C9C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A82CAD4-2A71-ED7C-C27A-4EAEA8D2D98B}"/>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65257012-5D3F-8AAB-1239-D48ABF15E1F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DD0620-0E30-CECC-D071-8000EBB831E8}"/>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211538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CC556F-6F64-19EB-8962-E91E8ABA39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8132AE4-68E1-09F3-306B-FDA7A8B0E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769B5A2-6BEB-00C3-3A51-3579B011F59D}"/>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62EBB824-4F9F-E5D7-C7C8-DFC6089887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4F4783-747E-219C-B9E1-21BD25F5126D}"/>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404036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1499B-FDB2-1573-C5CF-D50E9112ED7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E8BCED1-EF30-D866-BD28-C1A2DAD75A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5288254-BEBD-026E-4D11-5DBDBD30A304}"/>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FC5FC17B-62DD-CA4F-94D6-C5142BF8D8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EC07FB-1E5A-5D8E-B13D-F4C5AB6B56B7}"/>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322785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B167-D93A-7514-9904-EF4D29051B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974DD04-52F7-EF0F-94A3-0ECFB70CAF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BD7E0-FBAC-451D-E0EF-709AB6B41554}"/>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4E36364C-9590-FB9C-5BFB-55E7655C592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5FCA312-573E-D456-47FC-DE0559D5BCD2}"/>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243346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E8CE-E0EF-51BD-838F-2367DB1C4D4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F3CE0DB-144E-13DE-E6F1-9EDB142E0F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E6EA995-370D-D81D-B06C-7335816B01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A9D6672-737E-725D-3090-F811372AAB75}"/>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6" name="Footer Placeholder 5">
            <a:extLst>
              <a:ext uri="{FF2B5EF4-FFF2-40B4-BE49-F238E27FC236}">
                <a16:creationId xmlns:a16="http://schemas.microsoft.com/office/drawing/2014/main" id="{29D03C49-1CAA-7194-5C6C-0BC68645F54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7F6212A-664B-B777-A1C4-C086B5B9F036}"/>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194879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ACFE-B782-15EE-3458-9ECA15F730A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3B21D1A-DC40-40E7-0744-18D381FE3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7A13F0-930A-3FA4-243D-ED0E35B026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177AE36-2901-3676-AC95-D4B3F628F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877FD1-2319-A2E9-8B7D-E20BE77B9A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B8D087E-8264-1756-0E27-555456E9F7F0}"/>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8" name="Footer Placeholder 7">
            <a:extLst>
              <a:ext uri="{FF2B5EF4-FFF2-40B4-BE49-F238E27FC236}">
                <a16:creationId xmlns:a16="http://schemas.microsoft.com/office/drawing/2014/main" id="{C484B50B-17E9-4B03-C845-CE41263ADDF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A394050-2AAD-CC30-BEE7-66900581ECA3}"/>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282872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FF030-C241-6720-1BB8-C5E6F3BD5A8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4E8DC0B-5832-20FF-6A0C-35BD921A60DF}"/>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4" name="Footer Placeholder 3">
            <a:extLst>
              <a:ext uri="{FF2B5EF4-FFF2-40B4-BE49-F238E27FC236}">
                <a16:creationId xmlns:a16="http://schemas.microsoft.com/office/drawing/2014/main" id="{67C8C4D5-1095-BEEE-79CA-3AC514680A1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AC4A955-45C0-7F8C-593E-BC3DA0F0FFA8}"/>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167952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75B2F3-1080-52E9-5838-514B2A59385C}"/>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3" name="Footer Placeholder 2">
            <a:extLst>
              <a:ext uri="{FF2B5EF4-FFF2-40B4-BE49-F238E27FC236}">
                <a16:creationId xmlns:a16="http://schemas.microsoft.com/office/drawing/2014/main" id="{3DA735A6-7EB1-94D6-D0CF-1C40E2144D6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41883EC-CA03-2320-C643-165FC4F21FC6}"/>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201634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E9909-B225-74F0-6BF4-A5F17D092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C6B04D1-5F46-48A5-196B-0BDFB10EBF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D8B8854-8A30-6103-7B28-DBBB2E9B6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D24D2-DFBA-F8E8-B72B-501009B2A590}"/>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6" name="Footer Placeholder 5">
            <a:extLst>
              <a:ext uri="{FF2B5EF4-FFF2-40B4-BE49-F238E27FC236}">
                <a16:creationId xmlns:a16="http://schemas.microsoft.com/office/drawing/2014/main" id="{CAFCF332-51F9-9889-59B8-1234D7C80F0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4327982-D0C5-EC64-1973-C7B61A29DF0C}"/>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102018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7801-456D-360E-85ED-29CE5FC47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E40779B-28C8-CF1F-FDB6-EB96CF7FD5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6963919-4C08-6B54-DA5A-FEE0BD1E4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DE1D9-2E73-1143-2B6A-1C205BE3F307}"/>
              </a:ext>
            </a:extLst>
          </p:cNvPr>
          <p:cNvSpPr>
            <a:spLocks noGrp="1"/>
          </p:cNvSpPr>
          <p:nvPr>
            <p:ph type="dt" sz="half" idx="10"/>
          </p:nvPr>
        </p:nvSpPr>
        <p:spPr/>
        <p:txBody>
          <a:bodyPr/>
          <a:lstStyle/>
          <a:p>
            <a:fld id="{0A4675CB-DB64-4201-87FC-A97292173C1D}" type="datetimeFigureOut">
              <a:rPr lang="en-CA" smtClean="0"/>
              <a:t>2022-09-22</a:t>
            </a:fld>
            <a:endParaRPr lang="en-CA"/>
          </a:p>
        </p:txBody>
      </p:sp>
      <p:sp>
        <p:nvSpPr>
          <p:cNvPr id="6" name="Footer Placeholder 5">
            <a:extLst>
              <a:ext uri="{FF2B5EF4-FFF2-40B4-BE49-F238E27FC236}">
                <a16:creationId xmlns:a16="http://schemas.microsoft.com/office/drawing/2014/main" id="{2501B848-C942-D650-BE3C-EE88C69D720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FCF10FA-288B-524F-8096-694167DCA9C5}"/>
              </a:ext>
            </a:extLst>
          </p:cNvPr>
          <p:cNvSpPr>
            <a:spLocks noGrp="1"/>
          </p:cNvSpPr>
          <p:nvPr>
            <p:ph type="sldNum" sz="quarter" idx="12"/>
          </p:nvPr>
        </p:nvSpPr>
        <p:spPr/>
        <p:txBody>
          <a:bodyPr/>
          <a:lstStyle/>
          <a:p>
            <a:fld id="{D3700B03-4CA5-4B81-A601-3C565DC0A9F7}" type="slidenum">
              <a:rPr lang="en-CA" smtClean="0"/>
              <a:t>‹#›</a:t>
            </a:fld>
            <a:endParaRPr lang="en-CA"/>
          </a:p>
        </p:txBody>
      </p:sp>
    </p:spTree>
    <p:extLst>
      <p:ext uri="{BB962C8B-B14F-4D97-AF65-F5344CB8AC3E}">
        <p14:creationId xmlns:p14="http://schemas.microsoft.com/office/powerpoint/2010/main" val="71883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9F05DF-CDC5-AD35-8B08-0376B4C030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FCC9FC9-9AD2-F902-EF9F-463528671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EA8C4FC-C722-BCBC-FBE4-C16BEA9884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675CB-DB64-4201-87FC-A97292173C1D}" type="datetimeFigureOut">
              <a:rPr lang="en-CA" smtClean="0"/>
              <a:t>2022-09-22</a:t>
            </a:fld>
            <a:endParaRPr lang="en-CA"/>
          </a:p>
        </p:txBody>
      </p:sp>
      <p:sp>
        <p:nvSpPr>
          <p:cNvPr id="5" name="Footer Placeholder 4">
            <a:extLst>
              <a:ext uri="{FF2B5EF4-FFF2-40B4-BE49-F238E27FC236}">
                <a16:creationId xmlns:a16="http://schemas.microsoft.com/office/drawing/2014/main" id="{7478282A-D22F-AAE0-1E4C-F151EE4140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E7B5074-8B96-20AB-323C-66E154BAA5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00B03-4CA5-4B81-A601-3C565DC0A9F7}" type="slidenum">
              <a:rPr lang="en-CA" smtClean="0"/>
              <a:t>‹#›</a:t>
            </a:fld>
            <a:endParaRPr lang="en-CA"/>
          </a:p>
        </p:txBody>
      </p:sp>
    </p:spTree>
    <p:extLst>
      <p:ext uri="{BB962C8B-B14F-4D97-AF65-F5344CB8AC3E}">
        <p14:creationId xmlns:p14="http://schemas.microsoft.com/office/powerpoint/2010/main" val="25882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870EB-DA3F-86F0-D071-68C4C7C075EB}"/>
              </a:ext>
            </a:extLst>
          </p:cNvPr>
          <p:cNvSpPr txBox="1"/>
          <p:nvPr/>
        </p:nvSpPr>
        <p:spPr>
          <a:xfrm>
            <a:off x="609600" y="467360"/>
            <a:ext cx="10698480" cy="4339650"/>
          </a:xfrm>
          <a:prstGeom prst="rect">
            <a:avLst/>
          </a:prstGeom>
          <a:noFill/>
        </p:spPr>
        <p:txBody>
          <a:bodyPr wrap="square" rtlCol="0">
            <a:spAutoFit/>
          </a:bodyPr>
          <a:lstStyle/>
          <a:p>
            <a:r>
              <a:rPr lang="en-CA" sz="2400" b="1" dirty="0"/>
              <a:t>Like Driving a Car -  Porter’s Five Forces Framework</a:t>
            </a:r>
          </a:p>
          <a:p>
            <a:endParaRPr lang="en-CA" dirty="0"/>
          </a:p>
          <a:p>
            <a:r>
              <a:rPr lang="en-CA" dirty="0"/>
              <a:t>To understand about competitive advantage students may have learnt some concepts before such as:</a:t>
            </a:r>
          </a:p>
          <a:p>
            <a:endParaRPr lang="en-CA" dirty="0"/>
          </a:p>
          <a:p>
            <a:pPr marL="285750" indent="-285750">
              <a:buFontTx/>
              <a:buChar char="-"/>
            </a:pPr>
            <a:r>
              <a:rPr lang="en-CA" dirty="0"/>
              <a:t>Marketing 4P’s;</a:t>
            </a:r>
          </a:p>
          <a:p>
            <a:pPr marL="285750" indent="-285750">
              <a:buFontTx/>
              <a:buChar char="-"/>
            </a:pPr>
            <a:r>
              <a:rPr lang="en-CA" dirty="0"/>
              <a:t>How to increase the perceived value to our customer;</a:t>
            </a:r>
          </a:p>
          <a:p>
            <a:pPr marL="285750" indent="-285750">
              <a:buFontTx/>
              <a:buChar char="-"/>
            </a:pPr>
            <a:r>
              <a:rPr lang="en-CA" dirty="0"/>
              <a:t>How to create a unique product or how to find a market niche;</a:t>
            </a:r>
          </a:p>
          <a:p>
            <a:pPr marL="285750" indent="-285750">
              <a:buFontTx/>
              <a:buChar char="-"/>
            </a:pPr>
            <a:endParaRPr lang="en-CA" dirty="0"/>
          </a:p>
          <a:p>
            <a:r>
              <a:rPr lang="en-CA" dirty="0"/>
              <a:t>The Five Forces’ framework by it self, will demand students to reflect on various factors that will affect each one of the five forces, making it an interesting exercise for them.</a:t>
            </a:r>
          </a:p>
          <a:p>
            <a:r>
              <a:rPr lang="en-CA" dirty="0"/>
              <a:t>The framework is not a complex one, but when we add some reading about strategy and strategic planning, using different authors such as Porter and Mintzberg, it can create some confusion for the students. I try to focus on the Five Forces’ Framework and add some articles ass optional for the students who would like to get more information.</a:t>
            </a:r>
          </a:p>
          <a:p>
            <a:endParaRPr lang="en-CA" dirty="0"/>
          </a:p>
        </p:txBody>
      </p:sp>
    </p:spTree>
    <p:extLst>
      <p:ext uri="{BB962C8B-B14F-4D97-AF65-F5344CB8AC3E}">
        <p14:creationId xmlns:p14="http://schemas.microsoft.com/office/powerpoint/2010/main" val="82154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151</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 Righetto (He/Him/His)</dc:creator>
  <cp:lastModifiedBy>Claudio Righetto (He/Him/His)</cp:lastModifiedBy>
  <cp:revision>4</cp:revision>
  <dcterms:created xsi:type="dcterms:W3CDTF">2022-09-22T11:57:32Z</dcterms:created>
  <dcterms:modified xsi:type="dcterms:W3CDTF">2022-09-22T12:44:42Z</dcterms:modified>
</cp:coreProperties>
</file>