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60AE-2206-3FA1-A188-3876350D3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F135D0-800C-3ED7-A8EF-C22D4D01F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F44CB-DE11-3979-2296-CF0D74FB4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C56-3AF6-4199-83C0-FA44126B323F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E69C4-1C5D-6646-50E1-B2B13A18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D60B4-BFFA-BF87-6149-432C001D7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36D5-4919-4791-BF02-CDE01AE56E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792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05EF5-8877-2932-890D-213C87595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98437-6525-D194-1289-51AD068E2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C5161-1B8C-CA65-9AFE-5114A8412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C56-3AF6-4199-83C0-FA44126B323F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FBD47-0006-D62F-FC40-2CFDA3E2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AE242-6D3A-FA1E-453C-C25D1581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36D5-4919-4791-BF02-CDE01AE56E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61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7F7142-3A58-5EC6-F1E1-CBD29275ED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D5A83-18AB-24FB-02EA-650FA0DA2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0B9B6-DE14-1422-4FBB-FFFC84F66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C56-3AF6-4199-83C0-FA44126B323F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D82EC-E46B-7FE4-A86F-5AE3D9DC2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0A8AD-8A0A-0119-A7D9-467938E8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36D5-4919-4791-BF02-CDE01AE56E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635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586B-669D-7ECC-3653-43DD3F776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8D524-667C-CF37-8E48-0A6143BEA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93672-E22D-9221-CC0A-827C3A6B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C56-3AF6-4199-83C0-FA44126B323F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6F8D8-76E9-E5BF-3520-03C344834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A4850-024E-C7EF-5909-2F0281BC9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36D5-4919-4791-BF02-CDE01AE56E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36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4DD6-B75B-8383-D064-A6D056C3F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2D5BF-3D86-7182-279C-36545AA05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22EB0-C75E-E07F-F7D6-3A2231F6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C56-3AF6-4199-83C0-FA44126B323F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6D46E-32BD-FA36-3212-68D476215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FBFD1-E391-A20C-DA70-64E64649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36D5-4919-4791-BF02-CDE01AE56E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60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EB8F4-36F7-36BF-0C9F-9727B538C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B6825-ED0C-C7BE-7897-CA4788C8D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E7A67-A553-54BB-F913-8CF53C66E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C2E25-B316-0D2A-CEA8-FF03C1E7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C56-3AF6-4199-83C0-FA44126B323F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8B8B4-9D7D-AA73-2F4E-05BD1F66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D6628-651C-B4D4-5772-78B88A148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36D5-4919-4791-BF02-CDE01AE56E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161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68764-6283-D715-C3C4-9D5427BD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BE8C4-1D18-FF8C-C8E5-68C6C55A6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3772B-64F4-9C24-0E09-EAC392477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A64786-4935-4F80-D12E-EFDF555BD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0E385A-6114-4894-46E9-D2C047206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7861E6-58C6-8588-7FAC-6D3B088A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C56-3AF6-4199-83C0-FA44126B323F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E5EAB8-854F-8E5E-6FE2-C79C81D1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254E7-5CB5-2DD0-9DAE-AF1C470C4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36D5-4919-4791-BF02-CDE01AE56E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894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85097-AD76-A52E-FE62-8ECEEA574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6DD4DD-4CE3-4E3C-47CD-95F283BD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C56-3AF6-4199-83C0-FA44126B323F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C1787-3EAA-2B6B-D2B3-AC5E010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D4100-1092-814E-D721-1CE73C9E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36D5-4919-4791-BF02-CDE01AE56E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225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B7552-CCDB-2883-7333-DBE4E2275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C56-3AF6-4199-83C0-FA44126B323F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A95CF6-F3CC-502F-F7F2-3895D735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82F77-9115-7E92-FBA4-AAB82F19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36D5-4919-4791-BF02-CDE01AE56E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205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2938A-0CD3-8387-03ED-8A03AC9FD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F4D41-BE16-2DBB-9114-55744C140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02FB0-39FF-F8A2-7853-067F83CA4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F54C4-83CE-7A4A-C3F8-DEF867534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C56-3AF6-4199-83C0-FA44126B323F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F4415-09DB-1EE4-0EA3-C2009AF1D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E68BA-2969-F015-D19C-DA8492F89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36D5-4919-4791-BF02-CDE01AE56E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5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FA83-F998-706D-0E8C-FFB800CFB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8AE08A-7201-68AD-AF9D-62CA5A00F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5C768-8EA0-DF27-A583-56C1B6F62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0E711-DD73-DD8F-3182-DC725B1E7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BC56-3AF6-4199-83C0-FA44126B323F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09224-FDA7-3A2A-8230-80CF07735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E65FD-87BC-1CCA-F323-3029F5D0D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36D5-4919-4791-BF02-CDE01AE56E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550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F91E47-5FC7-487E-E5FB-97AB12AE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83D29-B0CF-5A03-AE24-4275D1712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8E6C0-6F66-E869-947C-08338C31F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EBC56-3AF6-4199-83C0-FA44126B323F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B64BE-1489-224A-A41C-0D1732AFA3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D492-E77C-271A-A34D-4E2B4E378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36D5-4919-4791-BF02-CDE01AE56E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29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D6E34B-7D07-9379-4C23-E3FD4C8B495E}"/>
              </a:ext>
            </a:extLst>
          </p:cNvPr>
          <p:cNvSpPr/>
          <p:nvPr/>
        </p:nvSpPr>
        <p:spPr>
          <a:xfrm>
            <a:off x="3629025" y="3724275"/>
            <a:ext cx="1504950" cy="1381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Computer Fundamentals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9EDD9EC-BD1A-6013-5431-39594EE65997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2960049" y="4414838"/>
            <a:ext cx="668976" cy="74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8DC5BE6-4255-4D30-5E45-F8C6B1F2F0D6}"/>
              </a:ext>
            </a:extLst>
          </p:cNvPr>
          <p:cNvSpPr/>
          <p:nvPr/>
        </p:nvSpPr>
        <p:spPr>
          <a:xfrm>
            <a:off x="366471" y="4151572"/>
            <a:ext cx="2690812" cy="777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B64AC4-E553-7CC1-5C97-D96238FF44B0}"/>
              </a:ext>
            </a:extLst>
          </p:cNvPr>
          <p:cNvSpPr txBox="1"/>
          <p:nvPr/>
        </p:nvSpPr>
        <p:spPr>
          <a:xfrm>
            <a:off x="864076" y="4246493"/>
            <a:ext cx="15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Students Resources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E957978-1BEB-04AA-153A-BCED3338AD12}"/>
              </a:ext>
            </a:extLst>
          </p:cNvPr>
          <p:cNvCxnSpPr>
            <a:cxnSpLocks/>
          </p:cNvCxnSpPr>
          <p:nvPr/>
        </p:nvCxnSpPr>
        <p:spPr>
          <a:xfrm flipV="1">
            <a:off x="1759907" y="2779316"/>
            <a:ext cx="1181834" cy="1442224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CA53B67-DFF5-2D18-504A-AAD2AF19D629}"/>
              </a:ext>
            </a:extLst>
          </p:cNvPr>
          <p:cNvSpPr/>
          <p:nvPr/>
        </p:nvSpPr>
        <p:spPr>
          <a:xfrm>
            <a:off x="2528888" y="2128704"/>
            <a:ext cx="1824038" cy="7164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6E6393-01AA-0D42-DC30-A39396FDB7A4}"/>
              </a:ext>
            </a:extLst>
          </p:cNvPr>
          <p:cNvSpPr txBox="1"/>
          <p:nvPr/>
        </p:nvSpPr>
        <p:spPr>
          <a:xfrm>
            <a:off x="2855274" y="2294299"/>
            <a:ext cx="140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MS Word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01435D2-A8AC-820A-FED2-99AD45CB9657}"/>
              </a:ext>
            </a:extLst>
          </p:cNvPr>
          <p:cNvCxnSpPr>
            <a:cxnSpLocks/>
            <a:stCxn id="64" idx="3"/>
          </p:cNvCxnSpPr>
          <p:nvPr/>
        </p:nvCxnSpPr>
        <p:spPr>
          <a:xfrm>
            <a:off x="4323553" y="1621728"/>
            <a:ext cx="1303817" cy="57010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17037FF6-DB58-D6F3-EA51-0B6DEBD6CD74}"/>
              </a:ext>
            </a:extLst>
          </p:cNvPr>
          <p:cNvSpPr/>
          <p:nvPr/>
        </p:nvSpPr>
        <p:spPr>
          <a:xfrm>
            <a:off x="5476876" y="2002960"/>
            <a:ext cx="2305049" cy="7164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3966CB-3BFF-A92E-0775-1559CE872EA2}"/>
              </a:ext>
            </a:extLst>
          </p:cNvPr>
          <p:cNvSpPr txBox="1"/>
          <p:nvPr/>
        </p:nvSpPr>
        <p:spPr>
          <a:xfrm>
            <a:off x="5948362" y="2173815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MS PowerPoint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D854419-4035-7B22-73E4-5A5B5F214BDB}"/>
              </a:ext>
            </a:extLst>
          </p:cNvPr>
          <p:cNvCxnSpPr>
            <a:cxnSpLocks/>
          </p:cNvCxnSpPr>
          <p:nvPr/>
        </p:nvCxnSpPr>
        <p:spPr>
          <a:xfrm flipH="1">
            <a:off x="7522908" y="2242319"/>
            <a:ext cx="2052548" cy="197044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8B48DBE6-4032-8698-6DB1-EA23F902514B}"/>
              </a:ext>
            </a:extLst>
          </p:cNvPr>
          <p:cNvSpPr/>
          <p:nvPr/>
        </p:nvSpPr>
        <p:spPr>
          <a:xfrm>
            <a:off x="6019801" y="4212760"/>
            <a:ext cx="2305049" cy="7164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91A45E-8622-787E-8719-838AF626FA2A}"/>
              </a:ext>
            </a:extLst>
          </p:cNvPr>
          <p:cNvSpPr txBox="1"/>
          <p:nvPr/>
        </p:nvSpPr>
        <p:spPr>
          <a:xfrm>
            <a:off x="6334125" y="4383615"/>
            <a:ext cx="18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MS Excel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FF2ADA3-5D05-BD33-3D46-F4C250DBF729}"/>
              </a:ext>
            </a:extLst>
          </p:cNvPr>
          <p:cNvCxnSpPr>
            <a:cxnSpLocks/>
            <a:endCxn id="44" idx="2"/>
          </p:cNvCxnSpPr>
          <p:nvPr/>
        </p:nvCxnSpPr>
        <p:spPr>
          <a:xfrm flipH="1" flipV="1">
            <a:off x="1384117" y="2128703"/>
            <a:ext cx="1304311" cy="184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1390571-8261-682E-80D9-56566D7C5BD4}"/>
              </a:ext>
            </a:extLst>
          </p:cNvPr>
          <p:cNvSpPr/>
          <p:nvPr/>
        </p:nvSpPr>
        <p:spPr>
          <a:xfrm>
            <a:off x="404813" y="5176190"/>
            <a:ext cx="900439" cy="3289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C38641-6393-6DCF-7A82-2FF262EB5079}"/>
              </a:ext>
            </a:extLst>
          </p:cNvPr>
          <p:cNvSpPr txBox="1"/>
          <p:nvPr/>
        </p:nvSpPr>
        <p:spPr>
          <a:xfrm>
            <a:off x="352427" y="5135762"/>
            <a:ext cx="90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Storage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92F8565-B7FF-592D-DC68-F45DA412771B}"/>
              </a:ext>
            </a:extLst>
          </p:cNvPr>
          <p:cNvSpPr/>
          <p:nvPr/>
        </p:nvSpPr>
        <p:spPr>
          <a:xfrm>
            <a:off x="1538288" y="5195240"/>
            <a:ext cx="900439" cy="3289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2AFC44-469E-C7A0-046A-562C04836AA5}"/>
              </a:ext>
            </a:extLst>
          </p:cNvPr>
          <p:cNvSpPr txBox="1"/>
          <p:nvPr/>
        </p:nvSpPr>
        <p:spPr>
          <a:xfrm>
            <a:off x="1700788" y="5154812"/>
            <a:ext cx="90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LMS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C7D8A51-37A3-8724-D55B-15C946578EB7}"/>
              </a:ext>
            </a:extLst>
          </p:cNvPr>
          <p:cNvCxnSpPr/>
          <p:nvPr/>
        </p:nvCxnSpPr>
        <p:spPr>
          <a:xfrm flipV="1">
            <a:off x="1019175" y="4884220"/>
            <a:ext cx="257176" cy="28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6153870-933A-7C14-8404-403C9C647F93}"/>
              </a:ext>
            </a:extLst>
          </p:cNvPr>
          <p:cNvCxnSpPr>
            <a:cxnSpLocks/>
            <a:stCxn id="28" idx="0"/>
          </p:cNvCxnSpPr>
          <p:nvPr/>
        </p:nvCxnSpPr>
        <p:spPr>
          <a:xfrm flipH="1" flipV="1">
            <a:off x="1972000" y="4956574"/>
            <a:ext cx="179008" cy="198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D90D94F-2AE6-55BF-DBF0-237466D9F120}"/>
              </a:ext>
            </a:extLst>
          </p:cNvPr>
          <p:cNvSpPr/>
          <p:nvPr/>
        </p:nvSpPr>
        <p:spPr>
          <a:xfrm>
            <a:off x="395606" y="1566214"/>
            <a:ext cx="1977021" cy="5624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49DB06-8BB2-071F-6286-CF27926EC19E}"/>
              </a:ext>
            </a:extLst>
          </p:cNvPr>
          <p:cNvSpPr txBox="1"/>
          <p:nvPr/>
        </p:nvSpPr>
        <p:spPr>
          <a:xfrm>
            <a:off x="478631" y="1525785"/>
            <a:ext cx="1697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Lectures &amp; in-class activities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A4A57E7F-DE61-7EB5-52B5-D5EF410B54A2}"/>
              </a:ext>
            </a:extLst>
          </p:cNvPr>
          <p:cNvSpPr/>
          <p:nvPr/>
        </p:nvSpPr>
        <p:spPr>
          <a:xfrm>
            <a:off x="258928" y="813615"/>
            <a:ext cx="1819275" cy="3110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027E394-280A-18D3-E5F8-1601867F87FD}"/>
              </a:ext>
            </a:extLst>
          </p:cNvPr>
          <p:cNvSpPr txBox="1"/>
          <p:nvPr/>
        </p:nvSpPr>
        <p:spPr>
          <a:xfrm>
            <a:off x="405801" y="790118"/>
            <a:ext cx="210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Assignments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057F209-9274-649D-6B20-72CE1462D71F}"/>
              </a:ext>
            </a:extLst>
          </p:cNvPr>
          <p:cNvCxnSpPr>
            <a:cxnSpLocks/>
          </p:cNvCxnSpPr>
          <p:nvPr/>
        </p:nvCxnSpPr>
        <p:spPr>
          <a:xfrm flipH="1" flipV="1">
            <a:off x="1124275" y="1164272"/>
            <a:ext cx="347913" cy="401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A5D0906-64D7-BE7A-FB96-81797F2F250B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3440907" y="1779631"/>
            <a:ext cx="209936" cy="349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89E4FF5-EDB5-AF2D-5E4B-3B6A76DE0FE7}"/>
              </a:ext>
            </a:extLst>
          </p:cNvPr>
          <p:cNvSpPr/>
          <p:nvPr/>
        </p:nvSpPr>
        <p:spPr>
          <a:xfrm>
            <a:off x="2941741" y="1463824"/>
            <a:ext cx="1376366" cy="3158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7F2C9E0-D4D1-CD2C-7A5A-14E17C13BBC3}"/>
              </a:ext>
            </a:extLst>
          </p:cNvPr>
          <p:cNvSpPr txBox="1"/>
          <p:nvPr/>
        </p:nvSpPr>
        <p:spPr>
          <a:xfrm>
            <a:off x="3053898" y="1437062"/>
            <a:ext cx="1269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WORD Test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B1E34CB2-8C71-205E-A4CA-5A26F0451D34}"/>
              </a:ext>
            </a:extLst>
          </p:cNvPr>
          <p:cNvCxnSpPr>
            <a:cxnSpLocks/>
            <a:endCxn id="72" idx="2"/>
          </p:cNvCxnSpPr>
          <p:nvPr/>
        </p:nvCxnSpPr>
        <p:spPr>
          <a:xfrm flipV="1">
            <a:off x="6870517" y="1738178"/>
            <a:ext cx="0" cy="274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D9C53158-882B-D8AC-8337-5A417163E7A8}"/>
              </a:ext>
            </a:extLst>
          </p:cNvPr>
          <p:cNvSpPr/>
          <p:nvPr/>
        </p:nvSpPr>
        <p:spPr>
          <a:xfrm>
            <a:off x="5882006" y="1175689"/>
            <a:ext cx="1977021" cy="5624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D21E371-DC5B-525F-FCB0-76079E1BDB8E}"/>
              </a:ext>
            </a:extLst>
          </p:cNvPr>
          <p:cNvSpPr txBox="1"/>
          <p:nvPr/>
        </p:nvSpPr>
        <p:spPr>
          <a:xfrm>
            <a:off x="5965031" y="1135260"/>
            <a:ext cx="1697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Lectures &amp; in-class activities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7EE5346A-F8FD-CABD-6453-1029EB7159E9}"/>
              </a:ext>
            </a:extLst>
          </p:cNvPr>
          <p:cNvSpPr/>
          <p:nvPr/>
        </p:nvSpPr>
        <p:spPr>
          <a:xfrm>
            <a:off x="5745328" y="423090"/>
            <a:ext cx="1819275" cy="3110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C2D8AF7-5D56-6F2F-AA34-FD3D50BC0C97}"/>
              </a:ext>
            </a:extLst>
          </p:cNvPr>
          <p:cNvSpPr txBox="1"/>
          <p:nvPr/>
        </p:nvSpPr>
        <p:spPr>
          <a:xfrm>
            <a:off x="5816459" y="393833"/>
            <a:ext cx="210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Assignments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D6A44BE-4166-8603-8F00-11FC8C32C62A}"/>
              </a:ext>
            </a:extLst>
          </p:cNvPr>
          <p:cNvCxnSpPr>
            <a:cxnSpLocks/>
          </p:cNvCxnSpPr>
          <p:nvPr/>
        </p:nvCxnSpPr>
        <p:spPr>
          <a:xfrm flipH="1" flipV="1">
            <a:off x="6610675" y="773747"/>
            <a:ext cx="347913" cy="401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D69E4B1-6C4B-AD9B-AE02-6321368E33A8}"/>
              </a:ext>
            </a:extLst>
          </p:cNvPr>
          <p:cNvCxnSpPr>
            <a:cxnSpLocks/>
          </p:cNvCxnSpPr>
          <p:nvPr/>
        </p:nvCxnSpPr>
        <p:spPr>
          <a:xfrm flipV="1">
            <a:off x="7802322" y="2191829"/>
            <a:ext cx="271104" cy="146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511D6535-1FD7-1CE4-C306-6500246F7712}"/>
              </a:ext>
            </a:extLst>
          </p:cNvPr>
          <p:cNvSpPr/>
          <p:nvPr/>
        </p:nvSpPr>
        <p:spPr>
          <a:xfrm>
            <a:off x="8056666" y="1921024"/>
            <a:ext cx="2532303" cy="3110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D2DDFFB-0158-ECF0-C73A-45228A8A2FBF}"/>
              </a:ext>
            </a:extLst>
          </p:cNvPr>
          <p:cNvSpPr txBox="1"/>
          <p:nvPr/>
        </p:nvSpPr>
        <p:spPr>
          <a:xfrm>
            <a:off x="8227667" y="1906388"/>
            <a:ext cx="230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Class Presentation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63C13DF-9CEB-0B6C-C426-972B93050108}"/>
              </a:ext>
            </a:extLst>
          </p:cNvPr>
          <p:cNvCxnSpPr>
            <a:cxnSpLocks/>
          </p:cNvCxnSpPr>
          <p:nvPr/>
        </p:nvCxnSpPr>
        <p:spPr>
          <a:xfrm flipV="1">
            <a:off x="7101955" y="4931810"/>
            <a:ext cx="0" cy="44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E938FBEB-C8F5-F5B3-B978-36BF51B1EE85}"/>
              </a:ext>
            </a:extLst>
          </p:cNvPr>
          <p:cNvSpPr/>
          <p:nvPr/>
        </p:nvSpPr>
        <p:spPr>
          <a:xfrm>
            <a:off x="6236970" y="5338510"/>
            <a:ext cx="1977021" cy="5624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DCAF125-566B-1161-C981-5B77B641073B}"/>
              </a:ext>
            </a:extLst>
          </p:cNvPr>
          <p:cNvSpPr txBox="1"/>
          <p:nvPr/>
        </p:nvSpPr>
        <p:spPr>
          <a:xfrm>
            <a:off x="6319995" y="5298081"/>
            <a:ext cx="1697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Lectures &amp; in-class activities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8D1F1D3A-E181-397B-9BDF-76917B4638DF}"/>
              </a:ext>
            </a:extLst>
          </p:cNvPr>
          <p:cNvSpPr/>
          <p:nvPr/>
        </p:nvSpPr>
        <p:spPr>
          <a:xfrm>
            <a:off x="8345653" y="6061890"/>
            <a:ext cx="1819275" cy="3110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0188C88-0522-DFEF-4A4C-81A23E5117D6}"/>
              </a:ext>
            </a:extLst>
          </p:cNvPr>
          <p:cNvSpPr txBox="1"/>
          <p:nvPr/>
        </p:nvSpPr>
        <p:spPr>
          <a:xfrm>
            <a:off x="8492526" y="6038393"/>
            <a:ext cx="210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Assignments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2FBE1C9-5B95-BDAC-BB34-C1229AB84209}"/>
              </a:ext>
            </a:extLst>
          </p:cNvPr>
          <p:cNvCxnSpPr>
            <a:cxnSpLocks/>
          </p:cNvCxnSpPr>
          <p:nvPr/>
        </p:nvCxnSpPr>
        <p:spPr>
          <a:xfrm flipH="1" flipV="1">
            <a:off x="8172450" y="5659949"/>
            <a:ext cx="347913" cy="401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0D58855-5CBB-060F-7480-BB47DB21A993}"/>
              </a:ext>
            </a:extLst>
          </p:cNvPr>
          <p:cNvCxnSpPr>
            <a:cxnSpLocks/>
          </p:cNvCxnSpPr>
          <p:nvPr/>
        </p:nvCxnSpPr>
        <p:spPr>
          <a:xfrm flipV="1">
            <a:off x="8166867" y="5143759"/>
            <a:ext cx="209936" cy="349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117D2A94-2C3C-798E-3266-39669B07DA08}"/>
              </a:ext>
            </a:extLst>
          </p:cNvPr>
          <p:cNvSpPr/>
          <p:nvPr/>
        </p:nvSpPr>
        <p:spPr>
          <a:xfrm>
            <a:off x="8380516" y="4921399"/>
            <a:ext cx="872439" cy="3289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197EDE4-BD1F-D61E-04D2-B5C7DA1CAEC3}"/>
              </a:ext>
            </a:extLst>
          </p:cNvPr>
          <p:cNvSpPr txBox="1"/>
          <p:nvPr/>
        </p:nvSpPr>
        <p:spPr>
          <a:xfrm>
            <a:off x="8360119" y="4886715"/>
            <a:ext cx="977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47796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32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 Righetto (He/Him/His)</dc:creator>
  <cp:lastModifiedBy>Claudio Righetto (He/Him/His)</cp:lastModifiedBy>
  <cp:revision>4</cp:revision>
  <dcterms:created xsi:type="dcterms:W3CDTF">2022-09-20T13:30:19Z</dcterms:created>
  <dcterms:modified xsi:type="dcterms:W3CDTF">2022-09-22T15:36:03Z</dcterms:modified>
</cp:coreProperties>
</file>