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7DCB6-6A80-2E6A-DAC7-D4D3AF53B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57232-725E-6F6B-2893-3C38BAD7F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3C467-2562-E051-DE7F-F0811264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B8C84-A54A-904C-CFE7-8BAD9C9BA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ED01F-D0F7-1512-9175-5CC1FF43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722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859EA-C00A-E1B4-5742-BFA92EDB3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16C0C-EE43-5B70-7419-368052395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19709-2E14-2603-BD86-C2578B1D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1EAE4-CAE1-FE69-2E8E-7B5F5F28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CE419-5572-6C39-3AC1-56421828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83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F0F03-977C-9C20-E9E3-C2F395612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3C543-0286-FDAF-EB40-21A4D1AE7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E3641-CCB2-92DC-3117-E010CDE41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69CA-6072-D5C1-E686-6A71D03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F061C-CA57-A71A-B20D-9D5E76C01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51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3517-D5E7-F984-AB83-94235B1B5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73D29-456F-51F0-C979-376235C9F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043D5-98B7-D0F8-50BD-7A6406CF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0E560-A084-3510-31C6-49E0B958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28C6E-BB83-BFC5-F714-5C3068C3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242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DF381-2DB3-3C41-B41E-A00CB925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98194-2A33-2C45-0500-487467B95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8008C-0BDC-4EFF-B333-97018A340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B8223-5E0C-BA80-8F7E-4DE300D8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681EE-1E96-8173-49EC-9112D6F4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76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F1C0-B5B1-02AC-64DF-12B80CDE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BBA65-3EBA-C55F-BB5A-4775C9EF3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12AAA-72B7-C0EB-5B73-5BAB1061D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7DCC8-53AE-9ED5-FCAF-0944B45A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8B99F-C340-14FA-4095-060BA077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BEE61-CE5A-E0BC-D972-13FF6BBF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6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891CD-08B3-836D-6CAD-028B85205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250CE-9B6D-854F-0237-6691549F4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D6E62-54F1-1CC0-DE9C-41EDBEEA7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A33C9-B73E-4377-F7DD-B034D4024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9A1E38-20AC-20F4-3C8A-00A05EC2E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0B3A81-AB5A-7B87-E7B6-7D95BD9D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3CBA4-DB8D-8C77-044F-C1817FEC4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864CA-239F-8C7C-8116-2897A1DA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191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A0F3-EF4D-EA97-6950-E79C322D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03BC2F-331C-C46A-88B9-ADA91CD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0CE93-3DEE-82F0-64F1-41BD87CF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F03A0-0512-0F26-A33B-E1EF33FF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86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134E91-7C64-1513-F5CE-CA1DB2D8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AD3B3B-763D-9BE7-3D29-C3B97B16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1A373-1CC1-9F9E-B860-621B6161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804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F1629-3BAC-9454-D699-B8150919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4725E-63FD-F910-927B-BAA10F538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2C4EA-025C-D387-D160-D5DCBDD96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F0CCF-D0E5-EC75-2D65-B2F763DE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4BFE8-4EF9-565D-D0E8-40B54EF0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45778-BD55-D7FB-2623-CEF972A9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549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E60CC-AA5A-B318-04B5-050A7C681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4790E7-A40F-B264-96DE-9114D9219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2898E-BB65-F140-CB83-CC1CB47C1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F95E6-A3D2-6AE6-7FA7-AB0D5D10D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B7540-DDBE-7CCE-E0CD-F73FFD5C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D3D7C-4D52-C7AD-7664-7F394B90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063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BDB075-3E45-4ED6-EFD4-B2360399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A26A4-9F05-1D1C-05DB-36B66DDFC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BED69-6ADB-1748-C659-0A6BAB8E3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F4166-94AF-49A7-A37B-66F86DEAF580}" type="datetimeFigureOut">
              <a:rPr lang="en-CA" smtClean="0"/>
              <a:t>2023-03-01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BF3BF-C52A-BD38-AAB7-3AAB60275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CAA4-6379-CEE6-9E37-1135E598BC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38161-E4EB-4ACE-B462-15A110B70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20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290650-F911-D8C1-EF99-7D07980A513C}"/>
              </a:ext>
            </a:extLst>
          </p:cNvPr>
          <p:cNvSpPr txBox="1"/>
          <p:nvPr/>
        </p:nvSpPr>
        <p:spPr>
          <a:xfrm>
            <a:off x="3711340" y="1400175"/>
            <a:ext cx="4769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Accomplishment statement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C2999-94F4-BD86-B317-BE4D19B59F26}"/>
              </a:ext>
            </a:extLst>
          </p:cNvPr>
          <p:cNvSpPr txBox="1"/>
          <p:nvPr/>
        </p:nvSpPr>
        <p:spPr>
          <a:xfrm>
            <a:off x="3279835" y="3810414"/>
            <a:ext cx="1393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Action</a:t>
            </a:r>
            <a:endParaRPr lang="en-CA" sz="36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44EC9AA-3EF6-7F99-CE73-FD1405E74C33}"/>
              </a:ext>
            </a:extLst>
          </p:cNvPr>
          <p:cNvSpPr/>
          <p:nvPr/>
        </p:nvSpPr>
        <p:spPr>
          <a:xfrm>
            <a:off x="5362574" y="3966893"/>
            <a:ext cx="1466850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113CF7-FB4F-1728-71B5-5FF603A34D58}"/>
              </a:ext>
            </a:extLst>
          </p:cNvPr>
          <p:cNvSpPr txBox="1"/>
          <p:nvPr/>
        </p:nvSpPr>
        <p:spPr>
          <a:xfrm>
            <a:off x="7518833" y="3810413"/>
            <a:ext cx="14988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Result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03951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Keenan</dc:creator>
  <cp:lastModifiedBy>Lisa Keenan</cp:lastModifiedBy>
  <cp:revision>1</cp:revision>
  <dcterms:created xsi:type="dcterms:W3CDTF">2023-03-01T20:36:43Z</dcterms:created>
  <dcterms:modified xsi:type="dcterms:W3CDTF">2023-03-01T20:41:36Z</dcterms:modified>
</cp:coreProperties>
</file>