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60" y="-3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It is beneficial to do this course project as it will benefit us once we enter the work force in the Quality field.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None of their other classes have them this engaged to complete a course project.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This project is so lengthy and take so much time. We have other classes to worry about too.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 fear that I will fail this assignment/class if 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work with certain people in this class.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Struggling to comprehand the expectations of course project.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participating 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in class discussions that will assist them in completing the course project.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Introduce other technological methods in 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he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classroom to protentially enhance classroom engagement.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Offer more hands on activities in class to help them navigate completing the project.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Potentially understanding the project with more clarity and therefore taking pride in their work.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Potential increase in class engagement with most/all students.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Some students won’t change th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eir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behaviour in the sense they want everything to come easy to them and nto have to do the work.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Learning new technological methods may be difficult for some students.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218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Farah Shafie</cp:lastModifiedBy>
  <cp:revision>5</cp:revision>
  <dcterms:modified xsi:type="dcterms:W3CDTF">2023-05-10T19:39:01Z</dcterms:modified>
</cp:coreProperties>
</file>