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C064-14D6-9496-32F3-5B781FD86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80094-72F3-58F2-D5D0-B1E534303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3F15D-3365-1785-39B1-75AF2A2A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5D9F3-198B-3EB1-3663-3C582E10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BA720-5812-14C3-10EE-C94D74AD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86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CABE4-3D6C-D7D4-BD9D-8DEC8576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2878A-BC7B-F05B-BA12-7000E9635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9BF6D-084E-58C2-2852-C781348A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D7DD1-E9EE-DCEE-349D-443B0AF1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556C8-FA6B-222D-42B3-F9D942D9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8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BBF45-5C3E-F241-6971-DDC0F1EC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CEFFD-B7BE-AAEB-9A26-CB27BE846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86E3C-3723-9118-C541-B45B159F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6DDE8-26D1-4DA0-D6E6-B2E309A3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983DB-BD93-2C51-D7C4-6AF6A601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89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45EA-B7C3-207B-A4C6-91A343AC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C416B-8F36-19AF-C31F-6945A0E07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EE8B4-CD03-912E-FEEE-668CC795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5D63-9A3E-BF2F-07C9-0BF502C4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A9A6A-42C4-26A8-CD4D-91028E8B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198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8305-DB64-C112-A8C2-0A54941F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85409-5F11-CD3B-3A0A-27AE2BDAA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D000A-A749-409E-7FEF-558F09CB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7468-6E71-CAFB-66E3-117A2E40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D8F2A-693E-4984-E8B5-20BD5A86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64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19CC-FC6C-EF73-D46B-6DF94B87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F0F7-541B-32B3-CEC0-99BBE37CC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1F996-FDD5-89CE-BC7F-1603862F0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52BFB-7BFA-4DB6-88E1-89B9B317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A4637-4247-73AB-1867-3A15BA4D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1EBC7-C381-F194-8A06-2001FC30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48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AD71-BFB7-15BE-D686-17632049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DDB79-EC60-AE71-C72C-7813247E4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8797A-D88E-6AD4-ED74-3E44D5DA7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DC3FE-9E94-A8AB-BAF6-CEDEA03E0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9CE8E-A9FA-32B7-F467-7876CA5EC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10A0D-5965-6ADD-88B0-276B2822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0F4BF-DD5F-5D0A-6E0F-1463D0BD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6CE67-FA7F-B638-9CD7-7444E7DB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7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C1B8B-8A91-7026-D02D-36D1D223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D5BEE-14E6-7FD6-68AB-17DD7366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D8BD4-C714-1CB5-DF8E-617F6E54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7DC64-2DAC-BC08-D156-78822459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7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3C48E-34A8-2E33-3BF6-C90A89ED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9A859-DCF7-7E1E-0CA0-B71E0F94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F326E-89E0-F0FC-99B4-97781D09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14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2061-DADF-D278-E52E-6F5E9DC0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79D51-2DDA-BF7A-9A5D-CB9F557C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E4A19-549A-B808-91B0-9FD054AE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83834-6443-2149-EED7-D46591F7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48E89-7029-0C7B-14E4-15FF9A87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3B6F1-ED36-B62A-ABAA-A3FF398E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74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C179-BCC3-77DB-5C35-5F21AD38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7CC94-9383-0BAF-A85A-8E0618260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2C9CB-6F59-84B7-7663-3DF820C8B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AEDDE-38A0-5909-3B12-EA21C096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D50E4-5B8A-9D3A-E7EA-17F48C3B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7F489-FB0B-C846-5AF6-60505255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27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50E3C-912D-0D9E-6531-E9D6DD5C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B588D-C548-5461-B8CB-2F319E811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6CB30-2F01-3AFF-4859-88AE5885E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98E5-20E5-4A6C-86F4-1F131BCA5696}" type="datetimeFigureOut">
              <a:rPr lang="en-CA" smtClean="0"/>
              <a:t>2023-06-26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E7E2-6977-55B8-E54C-E60093178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15161-6211-AA3C-529A-C2BB632D2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6AFD-1B5A-4FA5-AABE-D79F40C050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47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Chef_cuisinier.jpg&amp;oldid=6685367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99452-8F16-2BCE-60C1-F2FDE7EC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CA" sz="5400" dirty="0"/>
              <a:t>Being a teacher is being a chef of learning!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044FF-FDD3-A521-E9AD-1645FDFB9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CA" sz="2200" b="1" dirty="0"/>
              <a:t>For each lesson, teachers do the following</a:t>
            </a:r>
            <a:r>
              <a:rPr lang="en-CA" sz="2200" dirty="0"/>
              <a:t>:</a:t>
            </a:r>
          </a:p>
          <a:p>
            <a:pPr lvl="1"/>
            <a:r>
              <a:rPr lang="en-CA" sz="2200" dirty="0"/>
              <a:t>Choose the best learning for students according to their dispositions</a:t>
            </a:r>
          </a:p>
          <a:p>
            <a:pPr lvl="1"/>
            <a:r>
              <a:rPr lang="en-CA" sz="2200" dirty="0"/>
              <a:t>Select the best ingredients of learning to make the best experience</a:t>
            </a:r>
          </a:p>
          <a:p>
            <a:pPr lvl="1"/>
            <a:r>
              <a:rPr lang="en-CA" sz="2200" dirty="0"/>
              <a:t>Put together a recipe that introduces the ingredients in the proper order</a:t>
            </a:r>
          </a:p>
          <a:p>
            <a:pPr lvl="1"/>
            <a:r>
              <a:rPr lang="en-CA" sz="2200" dirty="0"/>
              <a:t>Goes through the process and cooking to mix the ingredients together in learning</a:t>
            </a:r>
          </a:p>
          <a:p>
            <a:pPr lvl="1"/>
            <a:r>
              <a:rPr lang="en-CA" sz="2200" dirty="0"/>
              <a:t>Serves out the overall learning experience </a:t>
            </a:r>
          </a:p>
          <a:p>
            <a:pPr lvl="1"/>
            <a:r>
              <a:rPr lang="en-CA" sz="2200" dirty="0"/>
              <a:t>Enjoys when students succeed and devour the learning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6C54E-7815-85AF-EDB0-1A4F11B92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46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D2E822-C2D2-6EB4-08E7-6FC96B891648}"/>
              </a:ext>
            </a:extLst>
          </p:cNvPr>
          <p:cNvSpPr txBox="1"/>
          <p:nvPr/>
        </p:nvSpPr>
        <p:spPr>
          <a:xfrm>
            <a:off x="7653130" y="6281530"/>
            <a:ext cx="393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File:Chef cuisinier.jpg. (2022, June 26). </a:t>
            </a:r>
            <a:r>
              <a:rPr lang="en-CA" sz="9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Wikimedia Commons</a:t>
            </a:r>
            <a:r>
              <a:rPr lang="en-CA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Retrieved 15:10, June 26, 2023 from </a:t>
            </a:r>
            <a:r>
              <a:rPr lang="en-CA" sz="9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/>
              </a:rPr>
              <a:t>https://commons.wikimedia.org/w/index.php?title=File:Chef_cuisinier.jpg&amp;oldid=668536721</a:t>
            </a:r>
            <a:r>
              <a:rPr lang="en-CA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6350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Being a teacher is being a chef of learning!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a teacher is being a chef of learning!</dc:title>
  <dc:creator>adam langridge</dc:creator>
  <cp:lastModifiedBy>adam langridge</cp:lastModifiedBy>
  <cp:revision>1</cp:revision>
  <dcterms:created xsi:type="dcterms:W3CDTF">2023-06-26T15:10:18Z</dcterms:created>
  <dcterms:modified xsi:type="dcterms:W3CDTF">2023-06-26T15:12:39Z</dcterms:modified>
</cp:coreProperties>
</file>