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02" y="-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New language, unfamiliar jargon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Only part of the lesson – competing priorities limit what one can internalize!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Overwhelmed with new language / assignments / personal priorities	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Excited to be asked to reimagine EY pedagogy!!!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Examples of documentation and how teachers engaged with it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Ideas, questions, and comments from classmates in the D2L chat forum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Nothing – or what is expected (baseline): It can be scary to share your thoughts!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What does it mean to be an effective educator?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When students show less fear with asking big world-making questions, and reimagining </a:t>
            </a:r>
            <a:r>
              <a:rPr lang="en-US" sz="800">
                <a:latin typeface="Trebuchet MS"/>
                <a:ea typeface="Trebuchet MS"/>
                <a:cs typeface="Trebuchet MS"/>
                <a:sym typeface="Trebuchet MS"/>
              </a:rPr>
              <a:t>EY practice!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Students come with unique backpacks filled with experience, knowledges, and preference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Students come with unique backpacks filled with experience, knowledges, and preference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Condensed course time – limits time to linger with new ideas, and put it into praxis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Bobbi Wyder</dc:creator>
  <cp:lastModifiedBy>Bobbi Wyder</cp:lastModifiedBy>
  <cp:revision>1</cp:revision>
  <dcterms:modified xsi:type="dcterms:W3CDTF">2023-06-13T17:54:18Z</dcterms:modified>
</cp:coreProperties>
</file>