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137" d="100"/>
          <a:sy n="137" d="100"/>
        </p:scale>
        <p:origin x="920" y="1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b8b5dfe10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b8b5dfe10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19200" y="445675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8825" y="28725"/>
            <a:ext cx="9096000" cy="44184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9600" y="0"/>
            <a:ext cx="9144000" cy="44664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9675" y="1310700"/>
            <a:ext cx="1814050" cy="18878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57700" y="261607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What does your learner...?</a:t>
            </a:r>
            <a:endParaRPr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40825" y="203365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Hear?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871475" y="1002625"/>
            <a:ext cx="15477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Think and Feel?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018500" y="3198500"/>
            <a:ext cx="11262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Say and Do?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See?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0825" y="4485550"/>
            <a:ext cx="9600" cy="1200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718000" y="4485575"/>
            <a:ext cx="13365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Pain Points?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049900" y="448557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Gain Points?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49725" y="7972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Rationale behind converting to DOX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58800" y="230585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IT department offering training and support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Colleagues </a:t>
            </a: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offering support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76825" y="83875"/>
            <a:ext cx="1239000" cy="1126024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Not wanting others to see the development portions of the documents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Only wanting others to see the finished product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What happens if….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358325" y="8387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This is really frustrating…not understanding why we have to do this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648225" y="8785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36175" y="216110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 variety of windows, access points, files, methods of navigation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Too many steps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400675" y="33089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It takes as much time to learn the new system as it does to do the task it’s supposed to be helping with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588275" y="33150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Just want to work off line until they are finished and then have someone else upload the finished document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326100" y="467760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Documents are secure – are saved in the cloud in case  computer crashes or laptop is stolen..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21850" y="467760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Makes collaboration on documents much easier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Potential for increased team work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Sense of accomplishment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208163" y="464875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390625" y="468525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Lack of technical knowledge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CA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Frustration with unreliable internet when trying to use technology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6;p13">
            <a:extLst>
              <a:ext uri="{FF2B5EF4-FFF2-40B4-BE49-F238E27FC236}">
                <a16:creationId xmlns:a16="http://schemas.microsoft.com/office/drawing/2014/main" id="{BE7C3FC9-368B-B94C-2AD7-F7D6F147F9D6}"/>
              </a:ext>
            </a:extLst>
          </p:cNvPr>
          <p:cNvSpPr txBox="1"/>
          <p:nvPr/>
        </p:nvSpPr>
        <p:spPr>
          <a:xfrm>
            <a:off x="3197727" y="4667936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Expectation to use shared document management system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CA" sz="8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Not wanting to change or modify past practice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" name="Google Shape;70;p13">
            <a:extLst>
              <a:ext uri="{FF2B5EF4-FFF2-40B4-BE49-F238E27FC236}">
                <a16:creationId xmlns:a16="http://schemas.microsoft.com/office/drawing/2014/main" id="{F5733666-812A-4BAB-5E79-813E81B57C78}"/>
              </a:ext>
            </a:extLst>
          </p:cNvPr>
          <p:cNvSpPr txBox="1"/>
          <p:nvPr/>
        </p:nvSpPr>
        <p:spPr>
          <a:xfrm>
            <a:off x="7648225" y="940306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Others apparently easily using the system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2622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0000"/>
                </a:solidFill>
              </a:rPr>
              <a:t>To use this document, follow these instructions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1- Go to file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2- Upload the file through PowerPoint (Microsoft) or Slide (Google)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3- Edit the Empathy Map for modification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80000"/>
                </a:solidFill>
              </a:rPr>
              <a:t>4- Save the Empathy Map to use it later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Macintosh PowerPoint</Application>
  <PresentationFormat>On-screen Show (16:9)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Simple Light</vt:lpstr>
      <vt:lpstr>PowerPoint Presentation</vt:lpstr>
      <vt:lpstr>To use this document, follow these 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Susan Wilks</cp:lastModifiedBy>
  <cp:revision>1</cp:revision>
  <dcterms:modified xsi:type="dcterms:W3CDTF">2023-07-18T17:45:09Z</dcterms:modified>
</cp:coreProperties>
</file>