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4"/>
  </p:normalViewPr>
  <p:slideViewPr>
    <p:cSldViewPr snapToGrid="0">
      <p:cViewPr varScale="1">
        <p:scale>
          <a:sx n="137" d="100"/>
          <a:sy n="137" d="100"/>
        </p:scale>
        <p:origin x="920" y="1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3b8b5dfe10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3b8b5dfe10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/>
          <p:nvPr/>
        </p:nvCxnSpPr>
        <p:spPr>
          <a:xfrm>
            <a:off x="19200" y="4456750"/>
            <a:ext cx="9115200" cy="192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" name="Google Shape;55;p13"/>
          <p:cNvCxnSpPr/>
          <p:nvPr/>
        </p:nvCxnSpPr>
        <p:spPr>
          <a:xfrm rot="10800000" flipH="1">
            <a:off x="28825" y="28725"/>
            <a:ext cx="9096000" cy="44184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" name="Google Shape;56;p13"/>
          <p:cNvCxnSpPr/>
          <p:nvPr/>
        </p:nvCxnSpPr>
        <p:spPr>
          <a:xfrm>
            <a:off x="9600" y="0"/>
            <a:ext cx="9144000" cy="44664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7" name="Google Shape;57;p13" descr="person-1824147_640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39675" y="1310700"/>
            <a:ext cx="1814050" cy="18878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3857700" y="261607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What does your learner...?</a:t>
            </a:r>
            <a:endParaRPr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140825" y="2033650"/>
            <a:ext cx="9510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Hear?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871475" y="1002625"/>
            <a:ext cx="15477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Think and Feel?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018500" y="3198500"/>
            <a:ext cx="11262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Say and Do?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358325" y="1997200"/>
            <a:ext cx="9510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See?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63" name="Google Shape;63;p13"/>
          <p:cNvCxnSpPr/>
          <p:nvPr/>
        </p:nvCxnSpPr>
        <p:spPr>
          <a:xfrm flipH="1">
            <a:off x="4600825" y="4485550"/>
            <a:ext cx="9600" cy="12006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4" name="Google Shape;64;p13"/>
          <p:cNvSpPr txBox="1"/>
          <p:nvPr/>
        </p:nvSpPr>
        <p:spPr>
          <a:xfrm>
            <a:off x="1718000" y="4485575"/>
            <a:ext cx="13365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Pain Points?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6049900" y="448557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Gain Points?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249725" y="7972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Rationale behind converting to DOX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758800" y="230585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IT department offering training and support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sz="8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Colleagues </a:t>
            </a:r>
            <a:r>
              <a:rPr lang="en" sz="800">
                <a:latin typeface="Trebuchet MS"/>
                <a:ea typeface="Trebuchet MS"/>
                <a:cs typeface="Trebuchet MS"/>
                <a:sym typeface="Trebuchet MS"/>
              </a:rPr>
              <a:t>offering support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476825" y="83875"/>
            <a:ext cx="1239000" cy="1126024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Not wanting others to see the development portions of the documents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Only wanting others to see the finished product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What happens if….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5358325" y="8387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This is really frustrating…not understanding why we have to do this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7648225" y="8785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936175" y="216110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A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variety of windows, access points, files, methods of navigation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sz="8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Too many steps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400675" y="33089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It takes as much time to learn the new system as it does to do the task it’s supposed to be helping with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5588275" y="33150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Just want to work off line until they are finished and then have someone else upload the finished document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7326100" y="467760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Documents are secure – are saved in the cloud in case  computer crashes or laptop is stolen..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4721850" y="467760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Makes collaboration on documents much easier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Potential for increased team work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Sense of accomplishment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3208163" y="464875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390625" y="468525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Lack of technical knowledge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CA" sz="8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Frustration with unreliable internet when trying to use technology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9345700" y="4581600"/>
            <a:ext cx="17385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9" name="Google Shape;79;p13" descr="ccbyncsa.png"/>
          <p:cNvPicPr preferRelativeResize="0"/>
          <p:nvPr/>
        </p:nvPicPr>
        <p:blipFill rotWithShape="1">
          <a:blip r:embed="rId4">
            <a:alphaModFix/>
          </a:blip>
          <a:srcRect r="66504"/>
          <a:stretch/>
        </p:blipFill>
        <p:spPr>
          <a:xfrm>
            <a:off x="9700817" y="4953138"/>
            <a:ext cx="1126200" cy="4286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76;p13">
            <a:extLst>
              <a:ext uri="{FF2B5EF4-FFF2-40B4-BE49-F238E27FC236}">
                <a16:creationId xmlns:a16="http://schemas.microsoft.com/office/drawing/2014/main" id="{BE7C3FC9-368B-B94C-2AD7-F7D6F147F9D6}"/>
              </a:ext>
            </a:extLst>
          </p:cNvPr>
          <p:cNvSpPr txBox="1"/>
          <p:nvPr/>
        </p:nvSpPr>
        <p:spPr>
          <a:xfrm>
            <a:off x="3197727" y="4667936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Expectation to use shared document management system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CA" sz="8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Not wanting to change or modify past practice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" name="Google Shape;70;p13">
            <a:extLst>
              <a:ext uri="{FF2B5EF4-FFF2-40B4-BE49-F238E27FC236}">
                <a16:creationId xmlns:a16="http://schemas.microsoft.com/office/drawing/2014/main" id="{F5733666-812A-4BAB-5E79-813E81B57C78}"/>
              </a:ext>
            </a:extLst>
          </p:cNvPr>
          <p:cNvSpPr txBox="1"/>
          <p:nvPr/>
        </p:nvSpPr>
        <p:spPr>
          <a:xfrm>
            <a:off x="7648225" y="940306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Others apparently easily using the system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>
            <a:spLocks noGrp="1"/>
          </p:cNvSpPr>
          <p:nvPr>
            <p:ph type="title"/>
          </p:nvPr>
        </p:nvSpPr>
        <p:spPr>
          <a:xfrm>
            <a:off x="2622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980000"/>
                </a:solidFill>
              </a:rPr>
              <a:t>To use this document, follow these instructions</a:t>
            </a:r>
            <a:endParaRPr b="1">
              <a:solidFill>
                <a:srgbClr val="980000"/>
              </a:solidFill>
            </a:endParaRPr>
          </a:p>
        </p:txBody>
      </p:sp>
      <p:sp>
        <p:nvSpPr>
          <p:cNvPr id="85" name="Google Shape;85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1- Go to file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2- Upload the file through PowerPoint (Microsoft) or Slide (Google)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3- Edit the Empathy Map for modification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980000"/>
                </a:solidFill>
              </a:rPr>
              <a:t>4- Save the Empathy Map to use it later</a:t>
            </a:r>
            <a:endParaRPr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239</Words>
  <Application>Microsoft Macintosh PowerPoint</Application>
  <PresentationFormat>On-screen Show (16:9)</PresentationFormat>
  <Paragraphs>36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Trebuchet MS</vt:lpstr>
      <vt:lpstr>Simple Light</vt:lpstr>
      <vt:lpstr>PowerPoint Presentation</vt:lpstr>
      <vt:lpstr>To use this document, follow these instructions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Susan Wilks</cp:lastModifiedBy>
  <cp:revision>1</cp:revision>
  <dcterms:modified xsi:type="dcterms:W3CDTF">2023-07-18T17:45:09Z</dcterms:modified>
</cp:coreProperties>
</file>