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3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What does your learner...?</a:t>
            </a:r>
            <a:endParaRPr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Hear?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Think and Feel?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Say and Do?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See?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Gain Points?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Employers demanding more effort and more hours.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Me (the instructor) stressing how attendance impacts grades, but also saying that I understand their situation.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Tired and overwhelmed at the thought of the time and energy involved in attending classes while also working 40+ hours per week.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Genuine interest in the course’s subject matter and recognition of its important, and a sincere wish to have the luxury of attending class fresh and ready to lear.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In class, me providing useful supplemental details on the course material and explaining key concepts.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When not in class, Powerpoints avaialble on the course’s website that lack context and opportunity for further expalation.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Lament that they cannot attend class consistently and be fresh and alert in class.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Claim that they want to be in class but that it is difficult given the situation.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coming to class means more money and less exhaustion.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Attending class means increased chances of doing well in 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he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course and coming away with a good understanding of </a:t>
            </a:r>
            <a:r>
              <a:rPr lang="en-CA" sz="800" dirty="0" err="1"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 course material.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Not attending class means that grades suffer and the risk of failure that could have dire consequences including deportation.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Attending class means threat to work and the pain of being exhausted.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285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PowerPoint Presentation</vt:lpstr>
      <vt:lpstr>To use this document, follow these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adam langridge</cp:lastModifiedBy>
  <cp:revision>1</cp:revision>
  <dcterms:modified xsi:type="dcterms:W3CDTF">2023-07-22T18:51:27Z</dcterms:modified>
</cp:coreProperties>
</file>