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8b5dfe1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8b5dfe1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19200" y="445675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8825" y="28725"/>
            <a:ext cx="9096000" cy="4418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9600" y="0"/>
            <a:ext cx="9144000" cy="44664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9675" y="1310700"/>
            <a:ext cx="1814050" cy="18878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57700" y="261607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What does your learner...?</a:t>
            </a:r>
            <a:endParaRPr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40825" y="203365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Hear?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871475" y="1002625"/>
            <a:ext cx="15477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Think and Feel?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18500" y="3198500"/>
            <a:ext cx="11262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Say and Do?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See?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0825" y="4485550"/>
            <a:ext cx="9600" cy="1200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718000" y="4485575"/>
            <a:ext cx="13365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Pain Points?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049900" y="448557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Gain Points?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49725" y="7972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Expectations of industry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5943" y="2271476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Guidelines of assessment and course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They feel frustrated when they are not able to see practical application of content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358325" y="8387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They think about acquiring the skills needed for the job and being market ready after their graduation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648225" y="8785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Course specific content on LMS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36175" y="21611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Educational videos and materials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400675" y="33089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They cannot attend classes regularly given some situations, but they really want to be in class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588275" y="3315025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They want to know about the real-life examples of topics taught in class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326100" y="46776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Attending regular classes and submitting assessments on time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21850" y="467760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Clear and concise instructions related to course using text, audio and video mode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208163" y="46487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00" dirty="0">
                <a:latin typeface="Trebuchet MS"/>
                <a:ea typeface="Trebuchet MS"/>
                <a:cs typeface="Trebuchet MS"/>
                <a:sym typeface="Trebuchet MS"/>
              </a:rPr>
              <a:t>To maintain themselves financially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25313" y="4685250"/>
            <a:ext cx="1239000" cy="10374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Inability to use technical tools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2622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0000"/>
                </a:solidFill>
              </a:rPr>
              <a:t>To use this document, follow these instructions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1- Go to file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2- Upload the file through PowerPoint (Microsoft) or Slide (Google)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3- Edit the Empathy Map for modification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80000"/>
                </a:solidFill>
              </a:rPr>
              <a:t>4- Save the Empathy Map to use it later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174</Words>
  <Application>Microsoft Office PowerPoint</Application>
  <PresentationFormat>On-screen Show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Simple Light</vt:lpstr>
      <vt:lpstr>PowerPoint Presentation</vt:lpstr>
      <vt:lpstr>To use this document, follow these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Raman Sandhu</cp:lastModifiedBy>
  <cp:revision>2</cp:revision>
  <dcterms:modified xsi:type="dcterms:W3CDTF">2023-07-22T20:57:53Z</dcterms:modified>
</cp:coreProperties>
</file>