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9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417da7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417da7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15575" y="1026293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 cours n’est pas comme ils s’attendaient: il n’est pas si remplit d’humeur qu’il le prometait.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47207" y="2100272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La platforme de soutient du cours n’est pas si intuitive que les platformes auquelles ils sont habitues (Twitter, Instagram, TikTok etc.)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4" y="83875"/>
            <a:ext cx="1498451" cy="942418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Le cours est bien structure pour </a:t>
            </a:r>
            <a:r>
              <a:rPr lang="fr-FR" sz="800" dirty="0" err="1">
                <a:latin typeface="Trebuchet MS"/>
                <a:ea typeface="Trebuchet MS"/>
                <a:cs typeface="Trebuchet MS"/>
                <a:sym typeface="Trebuchet MS"/>
              </a:rPr>
              <a:t>integrer</a:t>
            </a: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 l’</a:t>
            </a:r>
            <a:r>
              <a:rPr lang="fr-FR" sz="800" dirty="0" err="1">
                <a:latin typeface="Trebuchet MS"/>
                <a:ea typeface="Trebuchet MS"/>
                <a:cs typeface="Trebuchet MS"/>
                <a:sym typeface="Trebuchet MS"/>
              </a:rPr>
              <a:t>hisotire</a:t>
            </a: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 du sujet, la </a:t>
            </a:r>
            <a:r>
              <a:rPr lang="fr-FR" sz="800" dirty="0" err="1">
                <a:latin typeface="Trebuchet MS"/>
                <a:ea typeface="Trebuchet MS"/>
                <a:cs typeface="Trebuchet MS"/>
                <a:sym typeface="Trebuchet MS"/>
              </a:rPr>
              <a:t>presence</a:t>
            </a: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 de l’humeur dans le </a:t>
            </a:r>
            <a:r>
              <a:rPr lang="fr-FR" sz="800" dirty="0" err="1">
                <a:latin typeface="Trebuchet MS"/>
                <a:ea typeface="Trebuchet MS"/>
                <a:cs typeface="Trebuchet MS"/>
                <a:sym typeface="Trebuchet MS"/>
              </a:rPr>
              <a:t>context</a:t>
            </a: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fr-FR" sz="800" dirty="0" err="1">
                <a:latin typeface="Trebuchet MS"/>
                <a:ea typeface="Trebuchet MS"/>
                <a:cs typeface="Trebuchet MS"/>
                <a:sym typeface="Trebuchet MS"/>
              </a:rPr>
              <a:t>present</a:t>
            </a: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, et l’analyse </a:t>
            </a:r>
            <a:r>
              <a:rPr lang="fr-FR" sz="800" dirty="0" err="1">
                <a:latin typeface="Trebuchet MS"/>
                <a:ea typeface="Trebuchet MS"/>
                <a:cs typeface="Trebuchet MS"/>
                <a:sym typeface="Trebuchet MS"/>
              </a:rPr>
              <a:t>theoretique</a:t>
            </a: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 pour aider a la </a:t>
            </a:r>
            <a:r>
              <a:rPr lang="fr-FR" sz="800" dirty="0" err="1">
                <a:latin typeface="Trebuchet MS"/>
                <a:ea typeface="Trebuchet MS"/>
                <a:cs typeface="Trebuchet MS"/>
                <a:sym typeface="Trebuchet MS"/>
              </a:rPr>
              <a:t>creation</a:t>
            </a: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 suivante.</a:t>
            </a: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Ils presentent leurs propres analyses et points de vue par apport aux textes et materiaux disponibles.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Des materiaux en ligne, tout material educatif est lie aux liens sur internet pour acceder a ce qu’il faut pour apprendre tout material du cours.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51920" y="2100272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Beaucoup du texte a lire, beaucoup a analyser et interpreter, beaucoup a ecrire.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258900" y="3117113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Ils se demande comment reussir dans le cours en meme temps qu’ils repondent a beaucoup d’autres presions externes.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234709" y="3135968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Ils cherchent les moyens les plus faciles a achever le maximum des point pour reussir dans le cours.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Trop des themes a completer et le prof ne donne pas beaucoup de feedback personalise.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 cours n’es pas differentie pour mieux joindre toutes les modalites et styles d’apprentissage.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955249" y="4246418"/>
            <a:ext cx="1514976" cy="738532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Le prof </a:t>
            </a:r>
            <a:r>
              <a:rPr lang="en-US" sz="800" dirty="0" err="1">
                <a:latin typeface="Trebuchet MS"/>
                <a:ea typeface="Trebuchet MS"/>
                <a:cs typeface="Trebuchet MS"/>
                <a:sym typeface="Trebuchet MS"/>
              </a:rPr>
              <a:t>est</a:t>
            </a: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 flexible avec les dates et le </a:t>
            </a:r>
            <a:r>
              <a:rPr lang="en-US" sz="800" dirty="0" err="1">
                <a:latin typeface="Trebuchet MS"/>
                <a:ea typeface="Trebuchet MS"/>
                <a:cs typeface="Trebuchet MS"/>
                <a:sym typeface="Trebuchet MS"/>
              </a:rPr>
              <a:t>soutient</a:t>
            </a: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800" dirty="0" err="1">
                <a:latin typeface="Trebuchet MS"/>
                <a:ea typeface="Trebuchet MS"/>
                <a:cs typeface="Trebuchet MS"/>
                <a:sym typeface="Trebuchet MS"/>
              </a:rPr>
              <a:t>d’etudiants</a:t>
            </a: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 a </a:t>
            </a:r>
            <a:r>
              <a:rPr lang="en-US" sz="800" dirty="0" err="1">
                <a:latin typeface="Trebuchet MS"/>
                <a:ea typeface="Trebuchet MS"/>
                <a:cs typeface="Trebuchet MS"/>
                <a:sym typeface="Trebuchet MS"/>
              </a:rPr>
              <a:t>reussir</a:t>
            </a: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40989" y="4246417"/>
            <a:ext cx="1490100" cy="798357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Le </a:t>
            </a:r>
            <a:r>
              <a:rPr lang="en-US" sz="800" dirty="0" err="1">
                <a:latin typeface="Trebuchet MS"/>
                <a:ea typeface="Trebuchet MS"/>
                <a:cs typeface="Trebuchet MS"/>
                <a:sym typeface="Trebuchet MS"/>
              </a:rPr>
              <a:t>cours</a:t>
            </a: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800" dirty="0" err="1">
                <a:latin typeface="Trebuchet MS"/>
                <a:ea typeface="Trebuchet MS"/>
                <a:cs typeface="Trebuchet MS"/>
                <a:sym typeface="Trebuchet MS"/>
              </a:rPr>
              <a:t>est</a:t>
            </a: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800" dirty="0" err="1">
                <a:latin typeface="Trebuchet MS"/>
                <a:ea typeface="Trebuchet MS"/>
                <a:cs typeface="Trebuchet MS"/>
                <a:sym typeface="Trebuchet MS"/>
              </a:rPr>
              <a:t>ligne</a:t>
            </a: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 et accessible hors du campus.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Beaucoup des videos.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On-screen Show (16:9)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Consignes pour utiliser ce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Opris,Ioana-Cristina</cp:lastModifiedBy>
  <cp:revision>1</cp:revision>
  <dcterms:modified xsi:type="dcterms:W3CDTF">2023-08-11T00:03:36Z</dcterms:modified>
</cp:coreProperties>
</file>