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9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7417da7b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7417da7b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15575" y="1026293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cours n’est pas comme ils s’attendaient: il n’est pas si remplit d’humeur qu’il le prometait.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47207" y="2100272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La platforme de soutient du cours n’est pas si intuitive que les platformes auquelles ils sont habitues (Twitter, Instagram, TikTok etc.)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4" y="83875"/>
            <a:ext cx="1498451" cy="942418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Le cours est bien structure pour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integrer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l’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hisotire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du sujet, la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presence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de l’humeur dans le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context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present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, et l’analyse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theoretique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pour aider a la </a:t>
            </a:r>
            <a:r>
              <a:rPr lang="fr-FR" sz="800" dirty="0" err="1">
                <a:latin typeface="Trebuchet MS"/>
                <a:ea typeface="Trebuchet MS"/>
                <a:cs typeface="Trebuchet MS"/>
                <a:sym typeface="Trebuchet MS"/>
              </a:rPr>
              <a:t>creation</a:t>
            </a:r>
            <a:r>
              <a:rPr lang="fr-FR" sz="800" dirty="0">
                <a:latin typeface="Trebuchet MS"/>
                <a:ea typeface="Trebuchet MS"/>
                <a:cs typeface="Trebuchet MS"/>
                <a:sym typeface="Trebuchet MS"/>
              </a:rPr>
              <a:t> suivante.</a:t>
            </a: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Ils presentent leurs propres analyses et points de vue par apport aux textes et materiaux disponibles.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Des materiaux en ligne, tout material educatif est lie aux liens sur internet pour acceder a ce qu’il faut pour apprendre tout material du cours.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51920" y="2100272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Beaucoup du texte a lire, beaucoup a analyser et interpreter, beaucoup a ecrire.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258900" y="3117113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Ils se demande comment reussir dans le cours en meme temps qu’ils repondent a beaucoup d’autres presions externes.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234709" y="3135968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Ils cherchent les moyens les plus faciles a achever le maximum des point pour reussir dans le cours.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Trop des themes a completer et le prof ne donne pas beaucoup de feedback personalise.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cours n’es pas differentie pour mieux joindre toutes les modalites et styles d’apprentissage.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955249" y="4246418"/>
            <a:ext cx="1514976" cy="738532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Le prof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est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flexible avec les dates et le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soutient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d’etudiants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a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reussir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140989" y="4246417"/>
            <a:ext cx="1490100" cy="798357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Le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cours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est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 et accessible hors du campus.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Trebuchet MS"/>
                <a:ea typeface="Trebuchet MS"/>
                <a:cs typeface="Trebuchet MS"/>
                <a:sym typeface="Trebuchet MS"/>
              </a:rPr>
              <a:t>Beaucoup des videos.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980000"/>
                </a:solidFill>
              </a:rPr>
              <a:t>Consignes pour utiliser ce document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1- Allez dans fichier 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2- Téléchargez le fichier en utilisant les logiciels PowerPoint (Microsoft) ou Slide (Google)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3- Éditez la carte pour la modifier à votre guise</a:t>
            </a:r>
            <a:endParaRPr>
              <a:solidFill>
                <a:srgbClr val="98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Sauvegardez la carte pour l’utiliser ultérieurement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On-screen Show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Simple Light</vt:lpstr>
      <vt:lpstr>PowerPoint Presentation</vt:lpstr>
      <vt:lpstr>Consignes pour utiliser ce document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Opris,Ioana-Cristina</cp:lastModifiedBy>
  <cp:revision>1</cp:revision>
  <dcterms:modified xsi:type="dcterms:W3CDTF">2023-08-11T00:03:36Z</dcterms:modified>
</cp:coreProperties>
</file>