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0" d="100"/>
          <a:sy n="140" d="100"/>
        </p:scale>
        <p:origin x="102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3b8b5dfe10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3b8b5dfe10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19200" y="4456750"/>
            <a:ext cx="9115200" cy="19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" name="Google Shape;55;p13"/>
          <p:cNvCxnSpPr/>
          <p:nvPr/>
        </p:nvCxnSpPr>
        <p:spPr>
          <a:xfrm rot="10800000" flipH="1">
            <a:off x="28825" y="28725"/>
            <a:ext cx="9096000" cy="4418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Google Shape;56;p13"/>
          <p:cNvCxnSpPr/>
          <p:nvPr/>
        </p:nvCxnSpPr>
        <p:spPr>
          <a:xfrm>
            <a:off x="9600" y="0"/>
            <a:ext cx="9144000" cy="4466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7" name="Google Shape;57;p13" descr="person-1824147_640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39675" y="1310700"/>
            <a:ext cx="1814050" cy="18878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3857700" y="261607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What does your learner...?</a:t>
            </a:r>
            <a:endParaRPr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140825" y="203365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Hear?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871475" y="1002625"/>
            <a:ext cx="15477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Think and Feel?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018500" y="3198500"/>
            <a:ext cx="11262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Say and Do?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358325" y="199720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See?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 flipH="1">
            <a:off x="4600825" y="4485550"/>
            <a:ext cx="9600" cy="12006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Google Shape;64;p13"/>
          <p:cNvSpPr txBox="1"/>
          <p:nvPr/>
        </p:nvSpPr>
        <p:spPr>
          <a:xfrm>
            <a:off x="1718000" y="4485575"/>
            <a:ext cx="13365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Pain Points?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049900" y="448557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Gain Points?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249725" y="7972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Great discussions with peers in the discussion circles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758800" y="23058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Teaching team does great job at communicating the content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476825" y="8387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Learning a lot from this process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358325" y="8387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Sometimes triggered by the content – some of the material is very heavy.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648225" y="8785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Circle format for discussions even online; instructor posts a graphic with everyone’s name on it so you can see where you sit in the circle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936175" y="21611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MC materials on the LMS are easy to find and use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400675" y="33089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Hard to keep up with the workload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588275" y="33150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Enjoying the MCs – learning a lot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7326100" y="46776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Great discussions and teaching.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721850" y="46776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Learning a lot from the micro-credentials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3208163" y="46487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Content can </a:t>
            </a:r>
            <a:r>
              <a:rPr lang="en-US" sz="800">
                <a:latin typeface="Trebuchet MS"/>
                <a:ea typeface="Trebuchet MS"/>
                <a:cs typeface="Trebuchet MS"/>
                <a:sym typeface="Trebuchet MS"/>
              </a:rPr>
              <a:t>be triggering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325313" y="46852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Difficult to balance workload of micro-credential and employment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9345700" y="4581600"/>
            <a:ext cx="17385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" name="Google Shape;79;p13" descr="ccbyncsa.png"/>
          <p:cNvPicPr preferRelativeResize="0"/>
          <p:nvPr/>
        </p:nvPicPr>
        <p:blipFill rotWithShape="1">
          <a:blip r:embed="rId4">
            <a:alphaModFix/>
          </a:blip>
          <a:srcRect r="66504"/>
          <a:stretch/>
        </p:blipFill>
        <p:spPr>
          <a:xfrm>
            <a:off x="9700817" y="4953138"/>
            <a:ext cx="1126200" cy="42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>
            <a:spLocks noGrp="1"/>
          </p:cNvSpPr>
          <p:nvPr>
            <p:ph type="title"/>
          </p:nvPr>
        </p:nvSpPr>
        <p:spPr>
          <a:xfrm>
            <a:off x="2622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980000"/>
                </a:solidFill>
              </a:rPr>
              <a:t>To use this document, follow these instructions</a:t>
            </a:r>
            <a:endParaRPr b="1">
              <a:solidFill>
                <a:srgbClr val="980000"/>
              </a:solidFill>
            </a:endParaRPr>
          </a:p>
        </p:txBody>
      </p:sp>
      <p:sp>
        <p:nvSpPr>
          <p:cNvPr id="85" name="Google Shape;85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1- Go to file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2- Upload the file through PowerPoint (Microsoft) or Slide (Google)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3- Edit the Empathy Map for modification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980000"/>
                </a:solidFill>
              </a:rPr>
              <a:t>4- Save the Empathy Map to use it later</a:t>
            </a:r>
            <a:endParaRPr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176</Words>
  <Application>Microsoft Office PowerPoint</Application>
  <PresentationFormat>On-screen Show (16:9)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Trebuchet MS</vt:lpstr>
      <vt:lpstr>Simple Light</vt:lpstr>
      <vt:lpstr>PowerPoint Presentation</vt:lpstr>
      <vt:lpstr>To use this document, follow these instructions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VictoriaJ</dc:creator>
  <cp:lastModifiedBy>Victoria Jackson</cp:lastModifiedBy>
  <cp:revision>4</cp:revision>
  <dcterms:modified xsi:type="dcterms:W3CDTF">2023-08-08T18:56:40Z</dcterms:modified>
</cp:coreProperties>
</file>