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88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215CA-5A7D-4C9C-D74D-0184B19D8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Méthode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F9D0D1-8798-E2CE-6964-28D860823F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Puisque je n’enseigne pas, j’ai construit cette carte d’empathie à partir des évaluations de cours et des courriels reçus la dernière fois que j’ai enseigné le HIS1520.</a:t>
            </a:r>
          </a:p>
          <a:p>
            <a:r>
              <a:rPr lang="fr-CA" dirty="0"/>
              <a:t>J’ai également discuté de ceci avec ma directrice de thèse qui a enseigné pendant de nombreuses années ce cours.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5680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2700" y="7824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J’ai tendance à parler vite dans les cours magistraux.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12200" y="1977551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La participation en classe est régulière et impressionnante. Les étudiants aiment la présence en classe et les cours magistraux.</a:t>
            </a:r>
          </a:p>
        </p:txBody>
      </p:sp>
      <p:sp>
        <p:nvSpPr>
          <p:cNvPr id="68" name="Google Shape;68;p13"/>
          <p:cNvSpPr txBox="1"/>
          <p:nvPr/>
        </p:nvSpPr>
        <p:spPr>
          <a:xfrm>
            <a:off x="1852613" y="63771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Craintes de ne pas comprendre le contenu (pour les étudiants en immersion)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732706" y="3967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Crainte de ne pas avoir le temps de terminer tous les travaux et examens.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cartes supplémentaires sont très utiles. Il faudrait mieux les présenter individuellement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ressources sur Campus Virtuel ne soint pas bien présentées et il est difficile de naviguer vers ses ressources.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7075" y="309960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</a:t>
            </a: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s étudiants répondent aux questions en classe et répondent aux sondages.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3096850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étudiants ne participent à au forum de discussion sur BS. Ils utilisent plutpot un Discord pour lequel je n’ai pas accès.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Il manque de formation sur la rédaction universitaire et l’utilisation des ressources universitaires.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 contenu pédagogique est dense et chargé pour plusieurs étudiants.	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évaluations et les lectures reflètent le contenu et répondent aux objectifs du cours. Pas de surprise. La rétroaction est utile.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5250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 cours est intéressant et capte l’attention des étudiants avec des liens sur les évènements actuels.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1;p13">
            <a:extLst>
              <a:ext uri="{FF2B5EF4-FFF2-40B4-BE49-F238E27FC236}">
                <a16:creationId xmlns:a16="http://schemas.microsoft.com/office/drawing/2014/main" id="{C8FFE3AF-674D-8338-679C-747A15C8BEDD}"/>
              </a:ext>
            </a:extLst>
          </p:cNvPr>
          <p:cNvSpPr txBox="1"/>
          <p:nvPr/>
        </p:nvSpPr>
        <p:spPr>
          <a:xfrm>
            <a:off x="7553675" y="265845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PowerPoint pour les cours magistraux sont simplistes, mais utiles. P</a:t>
            </a: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s d’information supperflue ou mélangeante.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B17240C8-85F5-9B4F-A857-F15B27194044}"/>
              </a:ext>
            </a:extLst>
          </p:cNvPr>
          <p:cNvSpPr txBox="1"/>
          <p:nvPr/>
        </p:nvSpPr>
        <p:spPr>
          <a:xfrm>
            <a:off x="3848888" y="47443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Il manque d’apprentissage de techniques et de compétences concrètes pouvant être transférées dans d’autres domaines.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308</Words>
  <Application>Microsoft Office PowerPoint</Application>
  <PresentationFormat>Affichage à l'écran (16:9)</PresentationFormat>
  <Paragraphs>24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Simple Light</vt:lpstr>
      <vt:lpstr>Méthode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Laflamme</dc:creator>
  <cp:lastModifiedBy>Mathieu Laflamme</cp:lastModifiedBy>
  <cp:revision>8</cp:revision>
  <dcterms:modified xsi:type="dcterms:W3CDTF">2023-08-03T21:56:38Z</dcterms:modified>
</cp:coreProperties>
</file>