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56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92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7215CA-5A7D-4C9C-D74D-0184B19D8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Méthode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F9D0D1-8798-E2CE-6964-28D860823F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Puisque je n’enseigne pas, j’ai construit cette carte d’empathie à partir des évaluations de cours et des courriels reçus la dernière fois que j’ai enseigné le HIS1520.</a:t>
            </a:r>
          </a:p>
          <a:p>
            <a:r>
              <a:rPr lang="fr-CA" dirty="0"/>
              <a:t>J’ai également discuté de ceci avec ma directrice de thèse qui a enseigné pendant de nombreuses années ce cours.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5680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20150" y="4069900"/>
            <a:ext cx="9115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5" name="Google Shape;55;p13"/>
          <p:cNvCxnSpPr/>
          <p:nvPr/>
        </p:nvCxnSpPr>
        <p:spPr>
          <a:xfrm rot="10800000" flipH="1">
            <a:off x="21325" y="28450"/>
            <a:ext cx="9103500" cy="4028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42625" y="28425"/>
            <a:ext cx="9086400" cy="4035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7" name="Google Shape;57;p13" descr="person-1824147_640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1988" y="1362600"/>
            <a:ext cx="1561174" cy="1624643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863438" y="2428713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Qu’est-ce que vos apprenants...?</a:t>
            </a:r>
            <a:endParaRPr sz="1200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915075" y="2033650"/>
            <a:ext cx="11769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Entendent?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93625" y="989338"/>
            <a:ext cx="2037900" cy="3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Pensent et ressentent?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28900" y="3049300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Disent et font?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5358325" y="1997200"/>
            <a:ext cx="9510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Voient?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63" name="Google Shape;63;p13"/>
          <p:cNvCxnSpPr/>
          <p:nvPr/>
        </p:nvCxnSpPr>
        <p:spPr>
          <a:xfrm flipH="1">
            <a:off x="4603475" y="4099175"/>
            <a:ext cx="7200" cy="1008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4" name="Google Shape;64;p13"/>
          <p:cNvSpPr txBox="1"/>
          <p:nvPr/>
        </p:nvSpPr>
        <p:spPr>
          <a:xfrm>
            <a:off x="1575350" y="44654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Points positifs?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6206438" y="4413025"/>
            <a:ext cx="1428600" cy="44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Point négatifs?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72700" y="7824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J’ai tendance à parler vite dans les cours magistraux.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12200" y="1977551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La participation en classe est régulière et impressionnante. Les étudiants aiment la présence en classe et les cours magistraux.</a:t>
            </a:r>
          </a:p>
        </p:txBody>
      </p:sp>
      <p:sp>
        <p:nvSpPr>
          <p:cNvPr id="68" name="Google Shape;68;p13"/>
          <p:cNvSpPr txBox="1"/>
          <p:nvPr/>
        </p:nvSpPr>
        <p:spPr>
          <a:xfrm>
            <a:off x="2457775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Craintes de ne pas comprendre le contenu (pour les étudiants en immersion)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152700" y="838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Crainte de ne pas avoir le temps de terminer tous les travaux et examens.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562350" y="7279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cartes supplémentaires sont très utiles. Il faudrait mieux les présenter individuellement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921950" y="173377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ressources sur Campus Virtuel ne soint pas bien présentées et il est difficile de naviguer vers ses ressources.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097075" y="309960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</a:t>
            </a: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e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s étudiants répondent aux questions en classe et répondent aux sondages.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489675" y="3096850"/>
            <a:ext cx="15222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étudiants ne participent à au forum de discussion sur BS. Ils utilisent plutpot un Discord pour lequel je n’ai pas accès.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589100" y="41928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Il manque de formation sur la rédaction universitaire et l’utilisation des ressources universitaires.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47154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 contenu pédagogique est dense et chargé pour plusieurs étudiants.	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3005675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évaluations et les lectures reflètent le contenu et répondent aux objectifs du cours. Pas de surprise. La rétroaction est utile.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85250" y="4223225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 cours est intéressant et capte l’attention des étudiants avec des liens sur les évènements actuels.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9345700" y="4581600"/>
            <a:ext cx="1738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 descr="ccbyncsa.png"/>
          <p:cNvPicPr preferRelativeResize="0"/>
          <p:nvPr/>
        </p:nvPicPr>
        <p:blipFill rotWithShape="1">
          <a:blip r:embed="rId4">
            <a:alphaModFix/>
          </a:blip>
          <a:srcRect r="66504"/>
          <a:stretch/>
        </p:blipFill>
        <p:spPr>
          <a:xfrm>
            <a:off x="9700817" y="4953138"/>
            <a:ext cx="1126200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71;p13">
            <a:extLst>
              <a:ext uri="{FF2B5EF4-FFF2-40B4-BE49-F238E27FC236}">
                <a16:creationId xmlns:a16="http://schemas.microsoft.com/office/drawing/2014/main" id="{C8FFE3AF-674D-8338-679C-747A15C8BEDD}"/>
              </a:ext>
            </a:extLst>
          </p:cNvPr>
          <p:cNvSpPr txBox="1"/>
          <p:nvPr/>
        </p:nvSpPr>
        <p:spPr>
          <a:xfrm>
            <a:off x="7553675" y="2658450"/>
            <a:ext cx="1490100" cy="882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Les PowerPoint pour les cours magistraux sont simplistes, mais utiles. P</a:t>
            </a:r>
            <a:r>
              <a:rPr lang="fr-CA" sz="800" dirty="0">
                <a:latin typeface="Trebuchet MS"/>
                <a:ea typeface="Trebuchet MS"/>
                <a:cs typeface="Trebuchet MS"/>
                <a:sym typeface="Trebuchet MS"/>
              </a:rPr>
              <a:t>a</a:t>
            </a:r>
            <a:r>
              <a:rPr lang="en" sz="800" dirty="0">
                <a:latin typeface="Trebuchet MS"/>
                <a:ea typeface="Trebuchet MS"/>
                <a:cs typeface="Trebuchet MS"/>
                <a:sym typeface="Trebuchet MS"/>
              </a:rPr>
              <a:t>s d’information supperflue ou mélangeante. </a:t>
            </a:r>
            <a:endParaRPr sz="8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292</Words>
  <Application>Microsoft Office PowerPoint</Application>
  <PresentationFormat>Affichage à l'écran (16:9)</PresentationFormat>
  <Paragraphs>23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Simple Light</vt:lpstr>
      <vt:lpstr>Méthode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Laflamme</dc:creator>
  <cp:lastModifiedBy>Mathieu Laflamme</cp:lastModifiedBy>
  <cp:revision>7</cp:revision>
  <dcterms:modified xsi:type="dcterms:W3CDTF">2023-08-03T12:16:54Z</dcterms:modified>
</cp:coreProperties>
</file>