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759650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7"/>
    <p:restoredTop sz="94829"/>
  </p:normalViewPr>
  <p:slideViewPr>
    <p:cSldViewPr snapToGrid="0">
      <p:cViewPr varScale="1">
        <p:scale>
          <a:sx n="48" d="100"/>
          <a:sy n="48" d="100"/>
        </p:scale>
        <p:origin x="188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6974" y="3534924"/>
            <a:ext cx="27845703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956" y="11344752"/>
            <a:ext cx="24569738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1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1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43626" y="1149975"/>
            <a:ext cx="7063800" cy="183045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52228" y="1149975"/>
            <a:ext cx="20781903" cy="18304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9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2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165" y="5384888"/>
            <a:ext cx="28255198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5165" y="14454688"/>
            <a:ext cx="28255198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7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52226" y="5749874"/>
            <a:ext cx="13922851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84573" y="5749874"/>
            <a:ext cx="13922851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0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1149979"/>
            <a:ext cx="28255198" cy="41749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6497" y="5294885"/>
            <a:ext cx="13858865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6497" y="7889827"/>
            <a:ext cx="13858865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84575" y="5294885"/>
            <a:ext cx="13927118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584575" y="7889827"/>
            <a:ext cx="13927118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0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7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0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1439968"/>
            <a:ext cx="10565840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7118" y="3109937"/>
            <a:ext cx="16584573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6479857"/>
            <a:ext cx="10565840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3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1439968"/>
            <a:ext cx="10565840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27118" y="3109937"/>
            <a:ext cx="16584573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6479857"/>
            <a:ext cx="10565840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1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2226" y="1149979"/>
            <a:ext cx="28255198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2226" y="5749874"/>
            <a:ext cx="28255198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52226" y="20019564"/>
            <a:ext cx="7370921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7032B-0DFB-A74D-9CAC-7BEF0D3E7CC6}" type="datetimeFigureOut">
              <a:rPr lang="en-US" smtClean="0"/>
              <a:t>8/4/23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51634" y="20019564"/>
            <a:ext cx="11056382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36503" y="20019564"/>
            <a:ext cx="7370921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3EFB0-71FD-3B47-A37F-0A35D47B7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6CFDEB-19C9-5420-6EEC-8670370D7797}"/>
              </a:ext>
            </a:extLst>
          </p:cNvPr>
          <p:cNvSpPr txBox="1"/>
          <p:nvPr/>
        </p:nvSpPr>
        <p:spPr>
          <a:xfrm>
            <a:off x="10735733" y="9645600"/>
            <a:ext cx="90249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Bachelor of Education</a:t>
            </a:r>
          </a:p>
          <a:p>
            <a:pPr algn="ctr"/>
            <a:r>
              <a:rPr lang="en-US" sz="7200" dirty="0"/>
              <a:t>Indigenous Languages</a:t>
            </a:r>
          </a:p>
          <a:p>
            <a:pPr algn="ctr"/>
            <a:r>
              <a:rPr lang="en-US" sz="7200" dirty="0"/>
              <a:t>PLN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D0D26-5AE0-93DF-4B40-71B340F2F924}"/>
              </a:ext>
            </a:extLst>
          </p:cNvPr>
          <p:cNvSpPr txBox="1"/>
          <p:nvPr/>
        </p:nvSpPr>
        <p:spPr>
          <a:xfrm>
            <a:off x="6908800" y="7558345"/>
            <a:ext cx="4572000" cy="132343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Indigenous Educational Authors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C99B099-1943-BBA2-D95C-08A4AB283199}"/>
              </a:ext>
            </a:extLst>
          </p:cNvPr>
          <p:cNvCxnSpPr>
            <a:cxnSpLocks/>
          </p:cNvCxnSpPr>
          <p:nvPr/>
        </p:nvCxnSpPr>
        <p:spPr>
          <a:xfrm>
            <a:off x="9453032" y="9092624"/>
            <a:ext cx="1587501" cy="5529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74689F-546A-DF93-EE5B-BC6A716A3632}"/>
              </a:ext>
            </a:extLst>
          </p:cNvPr>
          <p:cNvSpPr txBox="1"/>
          <p:nvPr/>
        </p:nvSpPr>
        <p:spPr>
          <a:xfrm>
            <a:off x="4622800" y="5169414"/>
            <a:ext cx="33488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Marie Batiste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8C3348-073E-4E6F-5B14-3D2E7D9BDB1C}"/>
              </a:ext>
            </a:extLst>
          </p:cNvPr>
          <p:cNvSpPr txBox="1"/>
          <p:nvPr/>
        </p:nvSpPr>
        <p:spPr>
          <a:xfrm>
            <a:off x="2404533" y="6300873"/>
            <a:ext cx="3928533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Sheila Cote-Meek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843A7B-6E08-A767-E892-1519F4765481}"/>
              </a:ext>
            </a:extLst>
          </p:cNvPr>
          <p:cNvSpPr txBox="1"/>
          <p:nvPr/>
        </p:nvSpPr>
        <p:spPr>
          <a:xfrm>
            <a:off x="1828801" y="8338948"/>
            <a:ext cx="345817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Violet </a:t>
            </a:r>
            <a:r>
              <a:rPr lang="en-US" sz="4000" dirty="0" err="1"/>
              <a:t>Okemaw</a:t>
            </a:r>
            <a:endParaRPr lang="en-US" sz="4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9BF339-AEB4-5C13-66E8-6D346F15C299}"/>
              </a:ext>
            </a:extLst>
          </p:cNvPr>
          <p:cNvSpPr txBox="1"/>
          <p:nvPr/>
        </p:nvSpPr>
        <p:spPr>
          <a:xfrm>
            <a:off x="1964266" y="10091876"/>
            <a:ext cx="450426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Patricia </a:t>
            </a:r>
            <a:r>
              <a:rPr lang="en-US" sz="4000" dirty="0" err="1"/>
              <a:t>Ningewance</a:t>
            </a:r>
            <a:endParaRPr lang="en-US" sz="40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F4A3119-BF00-937C-29B4-B832B0F216E0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6297248" y="5877300"/>
            <a:ext cx="1746086" cy="16995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2615E17-6C37-4FB3-6AA0-C73EBE993857}"/>
              </a:ext>
            </a:extLst>
          </p:cNvPr>
          <p:cNvCxnSpPr>
            <a:cxnSpLocks/>
          </p:cNvCxnSpPr>
          <p:nvPr/>
        </p:nvCxnSpPr>
        <p:spPr>
          <a:xfrm>
            <a:off x="5333999" y="6899264"/>
            <a:ext cx="1134534" cy="9916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B5DEAC4-9A45-1772-7D7E-319CD773ADE2}"/>
              </a:ext>
            </a:extLst>
          </p:cNvPr>
          <p:cNvCxnSpPr>
            <a:cxnSpLocks/>
          </p:cNvCxnSpPr>
          <p:nvPr/>
        </p:nvCxnSpPr>
        <p:spPr>
          <a:xfrm flipV="1">
            <a:off x="5469466" y="8598819"/>
            <a:ext cx="999067" cy="1881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CAE5376-6A11-06CE-EE7F-E128092017DD}"/>
              </a:ext>
            </a:extLst>
          </p:cNvPr>
          <p:cNvCxnSpPr>
            <a:cxnSpLocks/>
          </p:cNvCxnSpPr>
          <p:nvPr/>
        </p:nvCxnSpPr>
        <p:spPr>
          <a:xfrm flipV="1">
            <a:off x="5791200" y="9030047"/>
            <a:ext cx="1117600" cy="89603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BC232D4-883E-D0FE-916B-2234515EB4C7}"/>
              </a:ext>
            </a:extLst>
          </p:cNvPr>
          <p:cNvSpPr txBox="1"/>
          <p:nvPr/>
        </p:nvSpPr>
        <p:spPr>
          <a:xfrm>
            <a:off x="6802966" y="14158190"/>
            <a:ext cx="2650066" cy="70788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Institutes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CB73E42-7201-9412-5459-535C5850ECBB}"/>
              </a:ext>
            </a:extLst>
          </p:cNvPr>
          <p:cNvSpPr txBox="1"/>
          <p:nvPr/>
        </p:nvSpPr>
        <p:spPr>
          <a:xfrm>
            <a:off x="4038600" y="14116841"/>
            <a:ext cx="150706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S.N.P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4BF6DC-A555-AC87-9996-AD0D99C2BA3E}"/>
              </a:ext>
            </a:extLst>
          </p:cNvPr>
          <p:cNvSpPr txBox="1"/>
          <p:nvPr/>
        </p:nvSpPr>
        <p:spPr>
          <a:xfrm>
            <a:off x="4419599" y="12610820"/>
            <a:ext cx="150706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UBC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56751B7-B162-81EB-3FA8-F90413020762}"/>
              </a:ext>
            </a:extLst>
          </p:cNvPr>
          <p:cNvSpPr txBox="1"/>
          <p:nvPr/>
        </p:nvSpPr>
        <p:spPr>
          <a:xfrm>
            <a:off x="4191001" y="15275559"/>
            <a:ext cx="226059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U. Of Winnipeg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6E88C54-0CB8-9684-8A9F-AEB369C52D6E}"/>
              </a:ext>
            </a:extLst>
          </p:cNvPr>
          <p:cNvSpPr txBox="1"/>
          <p:nvPr/>
        </p:nvSpPr>
        <p:spPr>
          <a:xfrm>
            <a:off x="8906934" y="16809838"/>
            <a:ext cx="237066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err="1"/>
              <a:t>Nippissing</a:t>
            </a:r>
            <a:endParaRPr lang="en-US" sz="4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ABF785-61AC-A432-5F7A-B97C68A13D6B}"/>
              </a:ext>
            </a:extLst>
          </p:cNvPr>
          <p:cNvSpPr txBox="1"/>
          <p:nvPr/>
        </p:nvSpPr>
        <p:spPr>
          <a:xfrm>
            <a:off x="6900333" y="16430111"/>
            <a:ext cx="122766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FNTI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C33B933-31EA-C1F9-F8E6-F60F8D04B403}"/>
              </a:ext>
            </a:extLst>
          </p:cNvPr>
          <p:cNvCxnSpPr/>
          <p:nvPr/>
        </p:nvCxnSpPr>
        <p:spPr>
          <a:xfrm flipH="1">
            <a:off x="8906934" y="11844804"/>
            <a:ext cx="2133599" cy="19605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5C30E52-7F2E-FFE4-C25B-FAD3A6BB5782}"/>
              </a:ext>
            </a:extLst>
          </p:cNvPr>
          <p:cNvCxnSpPr/>
          <p:nvPr/>
        </p:nvCxnSpPr>
        <p:spPr>
          <a:xfrm flipH="1">
            <a:off x="7476067" y="14953653"/>
            <a:ext cx="651932" cy="14764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8950069-81F7-6274-17BB-3D670BD5499F}"/>
              </a:ext>
            </a:extLst>
          </p:cNvPr>
          <p:cNvCxnSpPr/>
          <p:nvPr/>
        </p:nvCxnSpPr>
        <p:spPr>
          <a:xfrm flipH="1" flipV="1">
            <a:off x="5469466" y="13318706"/>
            <a:ext cx="1439334" cy="7981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8EB55EB-C6C5-D81A-34C6-83FFB24214A6}"/>
              </a:ext>
            </a:extLst>
          </p:cNvPr>
          <p:cNvCxnSpPr>
            <a:stCxn id="27" idx="1"/>
          </p:cNvCxnSpPr>
          <p:nvPr/>
        </p:nvCxnSpPr>
        <p:spPr>
          <a:xfrm flipH="1">
            <a:off x="5448299" y="14512133"/>
            <a:ext cx="135466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FF035EED-DBD7-8626-7FF1-BE3B431EC8F3}"/>
              </a:ext>
            </a:extLst>
          </p:cNvPr>
          <p:cNvCxnSpPr/>
          <p:nvPr/>
        </p:nvCxnSpPr>
        <p:spPr>
          <a:xfrm>
            <a:off x="8906934" y="14907425"/>
            <a:ext cx="0" cy="376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F1B0639-BF8F-01B4-8EFB-324E6750030D}"/>
              </a:ext>
            </a:extLst>
          </p:cNvPr>
          <p:cNvCxnSpPr>
            <a:cxnSpLocks/>
          </p:cNvCxnSpPr>
          <p:nvPr/>
        </p:nvCxnSpPr>
        <p:spPr>
          <a:xfrm flipH="1">
            <a:off x="5926666" y="14824727"/>
            <a:ext cx="876300" cy="7685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FC81D6F-BF08-CAB7-14CE-3F03B31A1DFA}"/>
              </a:ext>
            </a:extLst>
          </p:cNvPr>
          <p:cNvCxnSpPr/>
          <p:nvPr/>
        </p:nvCxnSpPr>
        <p:spPr>
          <a:xfrm>
            <a:off x="8906934" y="14953653"/>
            <a:ext cx="914399" cy="1645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4C33050-CA8F-CD25-CF23-F0A0940CAC87}"/>
              </a:ext>
            </a:extLst>
          </p:cNvPr>
          <p:cNvSpPr txBox="1"/>
          <p:nvPr/>
        </p:nvSpPr>
        <p:spPr>
          <a:xfrm>
            <a:off x="14071599" y="6654816"/>
            <a:ext cx="40640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Organizations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01A6937-CD29-AEA6-8334-0F9D3FCDDB97}"/>
              </a:ext>
            </a:extLst>
          </p:cNvPr>
          <p:cNvSpPr txBox="1"/>
          <p:nvPr/>
        </p:nvSpPr>
        <p:spPr>
          <a:xfrm>
            <a:off x="19760670" y="7796265"/>
            <a:ext cx="19304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People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464C26-7DCE-C5E1-EBFE-412B47C23A98}"/>
              </a:ext>
            </a:extLst>
          </p:cNvPr>
          <p:cNvSpPr txBox="1"/>
          <p:nvPr/>
        </p:nvSpPr>
        <p:spPr>
          <a:xfrm>
            <a:off x="20920870" y="12354034"/>
            <a:ext cx="2133599" cy="70788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Media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EBDA8AB-58E9-BA57-5976-C1533FC26037}"/>
              </a:ext>
            </a:extLst>
          </p:cNvPr>
          <p:cNvSpPr txBox="1"/>
          <p:nvPr/>
        </p:nvSpPr>
        <p:spPr>
          <a:xfrm>
            <a:off x="10735733" y="6088438"/>
            <a:ext cx="21166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OCT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B9ABDDD-A58A-2493-D1CB-19A158AAE76F}"/>
              </a:ext>
            </a:extLst>
          </p:cNvPr>
          <p:cNvSpPr txBox="1"/>
          <p:nvPr/>
        </p:nvSpPr>
        <p:spPr>
          <a:xfrm>
            <a:off x="11040533" y="4560711"/>
            <a:ext cx="178329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IAESC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8D4FDC3-E4B3-262E-98B2-301EE545A180}"/>
              </a:ext>
            </a:extLst>
          </p:cNvPr>
          <p:cNvSpPr txBox="1"/>
          <p:nvPr/>
        </p:nvSpPr>
        <p:spPr>
          <a:xfrm>
            <a:off x="12401020" y="3377193"/>
            <a:ext cx="178329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QECO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A7F13AB-53D7-85B6-5715-50D1E4DFCA91}"/>
              </a:ext>
            </a:extLst>
          </p:cNvPr>
          <p:cNvSpPr txBox="1"/>
          <p:nvPr/>
        </p:nvSpPr>
        <p:spPr>
          <a:xfrm>
            <a:off x="14677759" y="4522292"/>
            <a:ext cx="4064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err="1"/>
              <a:t>eCampusOntario</a:t>
            </a:r>
            <a:endParaRPr lang="en-US" sz="40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2CA82F3-5DB8-66B6-2BA3-700A6524765E}"/>
              </a:ext>
            </a:extLst>
          </p:cNvPr>
          <p:cNvCxnSpPr/>
          <p:nvPr/>
        </p:nvCxnSpPr>
        <p:spPr>
          <a:xfrm flipH="1">
            <a:off x="15544800" y="7576871"/>
            <a:ext cx="338667" cy="20687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6647619-D18E-16E4-C953-C5F9E44E6B75}"/>
              </a:ext>
            </a:extLst>
          </p:cNvPr>
          <p:cNvCxnSpPr/>
          <p:nvPr/>
        </p:nvCxnSpPr>
        <p:spPr>
          <a:xfrm>
            <a:off x="15883467" y="5266509"/>
            <a:ext cx="0" cy="12448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48EEAFF-4D96-154A-9495-A2E9181BF021}"/>
              </a:ext>
            </a:extLst>
          </p:cNvPr>
          <p:cNvCxnSpPr/>
          <p:nvPr/>
        </p:nvCxnSpPr>
        <p:spPr>
          <a:xfrm>
            <a:off x="13292666" y="4522292"/>
            <a:ext cx="1955535" cy="21325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4E42E3F-0459-D362-F0B0-E54C6178D4A9}"/>
              </a:ext>
            </a:extLst>
          </p:cNvPr>
          <p:cNvCxnSpPr/>
          <p:nvPr/>
        </p:nvCxnSpPr>
        <p:spPr>
          <a:xfrm>
            <a:off x="12852401" y="5629075"/>
            <a:ext cx="1219198" cy="10120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71AF4FC-C5AF-E32E-1C4A-B519982C2BB1}"/>
              </a:ext>
            </a:extLst>
          </p:cNvPr>
          <p:cNvCxnSpPr/>
          <p:nvPr/>
        </p:nvCxnSpPr>
        <p:spPr>
          <a:xfrm>
            <a:off x="12560435" y="6796324"/>
            <a:ext cx="1429146" cy="2957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6479F10E-AF94-E875-1159-18685DA272FC}"/>
              </a:ext>
            </a:extLst>
          </p:cNvPr>
          <p:cNvSpPr txBox="1"/>
          <p:nvPr/>
        </p:nvSpPr>
        <p:spPr>
          <a:xfrm>
            <a:off x="19862537" y="3377193"/>
            <a:ext cx="2125132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L.W.</a:t>
            </a:r>
          </a:p>
          <a:p>
            <a:pPr algn="ctr"/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Educator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4E2556C-F76D-E32D-9CBB-0FF5E824EE20}"/>
              </a:ext>
            </a:extLst>
          </p:cNvPr>
          <p:cNvSpPr txBox="1"/>
          <p:nvPr/>
        </p:nvSpPr>
        <p:spPr>
          <a:xfrm>
            <a:off x="25399999" y="4911335"/>
            <a:ext cx="2725737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L.F.</a:t>
            </a:r>
          </a:p>
          <a:p>
            <a:pPr algn="ctr"/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Academic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E0EA1F9-2D74-3374-2EB0-D79D7A72906E}"/>
              </a:ext>
            </a:extLst>
          </p:cNvPr>
          <p:cNvSpPr txBox="1"/>
          <p:nvPr/>
        </p:nvSpPr>
        <p:spPr>
          <a:xfrm>
            <a:off x="25112133" y="2669307"/>
            <a:ext cx="43688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V. J.</a:t>
            </a:r>
          </a:p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Program Manager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7B4C1C5-7BDC-CB12-2DF5-4135B9D2C6AD}"/>
              </a:ext>
            </a:extLst>
          </p:cNvPr>
          <p:cNvSpPr txBox="1"/>
          <p:nvPr/>
        </p:nvSpPr>
        <p:spPr>
          <a:xfrm>
            <a:off x="23313759" y="8161964"/>
            <a:ext cx="40640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A.M.</a:t>
            </a:r>
          </a:p>
          <a:p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Academic Dean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B262B96-53C6-88CA-60A1-41C27A33D54D}"/>
              </a:ext>
            </a:extLst>
          </p:cNvPr>
          <p:cNvSpPr txBox="1"/>
          <p:nvPr/>
        </p:nvSpPr>
        <p:spPr>
          <a:xfrm>
            <a:off x="27500181" y="6442381"/>
            <a:ext cx="2056073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A.K.</a:t>
            </a:r>
          </a:p>
          <a:p>
            <a:pPr algn="ctr"/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Educator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7A511D3-9690-B6E7-5270-91B1AF9CFF24}"/>
              </a:ext>
            </a:extLst>
          </p:cNvPr>
          <p:cNvSpPr txBox="1"/>
          <p:nvPr/>
        </p:nvSpPr>
        <p:spPr>
          <a:xfrm>
            <a:off x="18452744" y="5331377"/>
            <a:ext cx="25849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D.L.</a:t>
            </a:r>
          </a:p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Educator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517BECA4-15E4-2035-A987-D5EF4D92B97B}"/>
              </a:ext>
            </a:extLst>
          </p:cNvPr>
          <p:cNvCxnSpPr>
            <a:cxnSpLocks/>
          </p:cNvCxnSpPr>
          <p:nvPr/>
        </p:nvCxnSpPr>
        <p:spPr>
          <a:xfrm flipH="1">
            <a:off x="18741759" y="8504151"/>
            <a:ext cx="934774" cy="11990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DEF0BA1-CF7C-2462-6D0B-819FF7570A0D}"/>
              </a:ext>
            </a:extLst>
          </p:cNvPr>
          <p:cNvCxnSpPr/>
          <p:nvPr/>
        </p:nvCxnSpPr>
        <p:spPr>
          <a:xfrm>
            <a:off x="20150667" y="6638650"/>
            <a:ext cx="0" cy="115761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C4094999-63FF-8898-D8E0-C8DBFB05304C}"/>
              </a:ext>
            </a:extLst>
          </p:cNvPr>
          <p:cNvCxnSpPr>
            <a:cxnSpLocks/>
          </p:cNvCxnSpPr>
          <p:nvPr/>
        </p:nvCxnSpPr>
        <p:spPr>
          <a:xfrm flipV="1">
            <a:off x="21073532" y="4911335"/>
            <a:ext cx="118356" cy="29795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42E2C22-B698-1827-AF87-BA9AE3AE581E}"/>
              </a:ext>
            </a:extLst>
          </p:cNvPr>
          <p:cNvCxnSpPr/>
          <p:nvPr/>
        </p:nvCxnSpPr>
        <p:spPr>
          <a:xfrm flipV="1">
            <a:off x="21503745" y="3377193"/>
            <a:ext cx="3608388" cy="44190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E2F91B63-A1B9-6E3A-B612-BBE9E88A5C05}"/>
              </a:ext>
            </a:extLst>
          </p:cNvPr>
          <p:cNvCxnSpPr/>
          <p:nvPr/>
        </p:nvCxnSpPr>
        <p:spPr>
          <a:xfrm flipV="1">
            <a:off x="22521194" y="5790823"/>
            <a:ext cx="2724415" cy="21654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89BB648-A9DE-7AE8-5C2F-ECFCAB43655C}"/>
              </a:ext>
            </a:extLst>
          </p:cNvPr>
          <p:cNvCxnSpPr>
            <a:cxnSpLocks/>
          </p:cNvCxnSpPr>
          <p:nvPr/>
        </p:nvCxnSpPr>
        <p:spPr>
          <a:xfrm flipV="1">
            <a:off x="22402799" y="6885326"/>
            <a:ext cx="4974960" cy="10056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58385F43-9C7C-AC4F-7477-67A59CC844AA}"/>
              </a:ext>
            </a:extLst>
          </p:cNvPr>
          <p:cNvCxnSpPr>
            <a:cxnSpLocks/>
          </p:cNvCxnSpPr>
          <p:nvPr/>
        </p:nvCxnSpPr>
        <p:spPr>
          <a:xfrm>
            <a:off x="21987669" y="8220064"/>
            <a:ext cx="1050396" cy="2359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urved Connector 87">
            <a:extLst>
              <a:ext uri="{FF2B5EF4-FFF2-40B4-BE49-F238E27FC236}">
                <a16:creationId xmlns:a16="http://schemas.microsoft.com/office/drawing/2014/main" id="{C616E096-F421-7BDA-ED4F-F847CC072F93}"/>
              </a:ext>
            </a:extLst>
          </p:cNvPr>
          <p:cNvCxnSpPr/>
          <p:nvPr/>
        </p:nvCxnSpPr>
        <p:spPr>
          <a:xfrm>
            <a:off x="22250797" y="4085079"/>
            <a:ext cx="2861336" cy="791156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urved Connector 89">
            <a:extLst>
              <a:ext uri="{FF2B5EF4-FFF2-40B4-BE49-F238E27FC236}">
                <a16:creationId xmlns:a16="http://schemas.microsoft.com/office/drawing/2014/main" id="{589CF578-70A9-E23C-0C84-674AE0BC6EA8}"/>
              </a:ext>
            </a:extLst>
          </p:cNvPr>
          <p:cNvCxnSpPr>
            <a:cxnSpLocks/>
          </p:cNvCxnSpPr>
          <p:nvPr/>
        </p:nvCxnSpPr>
        <p:spPr>
          <a:xfrm flipV="1">
            <a:off x="26214476" y="7395098"/>
            <a:ext cx="1180668" cy="656523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urved Connector 91">
            <a:extLst>
              <a:ext uri="{FF2B5EF4-FFF2-40B4-BE49-F238E27FC236}">
                <a16:creationId xmlns:a16="http://schemas.microsoft.com/office/drawing/2014/main" id="{70B92550-C7BB-9EA1-B475-088AFAC93A99}"/>
              </a:ext>
            </a:extLst>
          </p:cNvPr>
          <p:cNvCxnSpPr>
            <a:cxnSpLocks/>
          </p:cNvCxnSpPr>
          <p:nvPr/>
        </p:nvCxnSpPr>
        <p:spPr>
          <a:xfrm>
            <a:off x="20569171" y="6498709"/>
            <a:ext cx="3112294" cy="1721355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urved Connector 93">
            <a:extLst>
              <a:ext uri="{FF2B5EF4-FFF2-40B4-BE49-F238E27FC236}">
                <a16:creationId xmlns:a16="http://schemas.microsoft.com/office/drawing/2014/main" id="{C786975C-5840-63C7-9E6A-9A5E69FA3F19}"/>
              </a:ext>
            </a:extLst>
          </p:cNvPr>
          <p:cNvCxnSpPr>
            <a:cxnSpLocks/>
            <a:endCxn id="70" idx="1"/>
          </p:cNvCxnSpPr>
          <p:nvPr/>
        </p:nvCxnSpPr>
        <p:spPr>
          <a:xfrm>
            <a:off x="20375032" y="5995328"/>
            <a:ext cx="7125149" cy="1108773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>
            <a:extLst>
              <a:ext uri="{FF2B5EF4-FFF2-40B4-BE49-F238E27FC236}">
                <a16:creationId xmlns:a16="http://schemas.microsoft.com/office/drawing/2014/main" id="{4FE0656C-A4E8-05CD-891A-9033A2C48B55}"/>
              </a:ext>
            </a:extLst>
          </p:cNvPr>
          <p:cNvCxnSpPr>
            <a:cxnSpLocks/>
          </p:cNvCxnSpPr>
          <p:nvPr/>
        </p:nvCxnSpPr>
        <p:spPr>
          <a:xfrm flipV="1">
            <a:off x="21869726" y="3282525"/>
            <a:ext cx="2918228" cy="240991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>
            <a:extLst>
              <a:ext uri="{FF2B5EF4-FFF2-40B4-BE49-F238E27FC236}">
                <a16:creationId xmlns:a16="http://schemas.microsoft.com/office/drawing/2014/main" id="{F6DC65F4-69F2-2C72-79F6-C611FA05535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3817222" y="4495321"/>
            <a:ext cx="5221626" cy="2056071"/>
          </a:xfrm>
          <a:prstGeom prst="curvedConnector3">
            <a:avLst>
              <a:gd name="adj1" fmla="val 68027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C44A2BB4-AEA3-5AF8-FC07-3712F01A18E9}"/>
              </a:ext>
            </a:extLst>
          </p:cNvPr>
          <p:cNvSpPr txBox="1"/>
          <p:nvPr/>
        </p:nvSpPr>
        <p:spPr>
          <a:xfrm>
            <a:off x="23341293" y="11009979"/>
            <a:ext cx="160734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CBC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87C38B0-5E11-7DC6-FA26-1D4301742BC7}"/>
              </a:ext>
            </a:extLst>
          </p:cNvPr>
          <p:cNvSpPr txBox="1"/>
          <p:nvPr/>
        </p:nvSpPr>
        <p:spPr>
          <a:xfrm>
            <a:off x="21505333" y="10532533"/>
            <a:ext cx="176106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APTN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E9CFE9D-F3C8-D8F9-BD65-DA56A186F45C}"/>
              </a:ext>
            </a:extLst>
          </p:cNvPr>
          <p:cNvSpPr txBox="1"/>
          <p:nvPr/>
        </p:nvSpPr>
        <p:spPr>
          <a:xfrm>
            <a:off x="19269456" y="1738529"/>
            <a:ext cx="2234289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J. H.</a:t>
            </a:r>
          </a:p>
          <a:p>
            <a:pPr algn="ctr"/>
            <a:r>
              <a:rPr lang="en-US" sz="4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Educator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54CCA8AF-CED4-933B-9CE3-D7E18FB24380}"/>
              </a:ext>
            </a:extLst>
          </p:cNvPr>
          <p:cNvCxnSpPr/>
          <p:nvPr/>
        </p:nvCxnSpPr>
        <p:spPr>
          <a:xfrm>
            <a:off x="19676533" y="2624353"/>
            <a:ext cx="0" cy="510045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urved Connector 106">
            <a:extLst>
              <a:ext uri="{FF2B5EF4-FFF2-40B4-BE49-F238E27FC236}">
                <a16:creationId xmlns:a16="http://schemas.microsoft.com/office/drawing/2014/main" id="{D8452B25-5AC2-9A81-3968-4C9E9D411178}"/>
              </a:ext>
            </a:extLst>
          </p:cNvPr>
          <p:cNvCxnSpPr/>
          <p:nvPr/>
        </p:nvCxnSpPr>
        <p:spPr>
          <a:xfrm>
            <a:off x="21503745" y="2446415"/>
            <a:ext cx="3608388" cy="466128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urved Connector 108">
            <a:extLst>
              <a:ext uri="{FF2B5EF4-FFF2-40B4-BE49-F238E27FC236}">
                <a16:creationId xmlns:a16="http://schemas.microsoft.com/office/drawing/2014/main" id="{67432B0B-D6A3-3AE4-6D62-C396A7996FFD}"/>
              </a:ext>
            </a:extLst>
          </p:cNvPr>
          <p:cNvCxnSpPr/>
          <p:nvPr/>
        </p:nvCxnSpPr>
        <p:spPr>
          <a:xfrm rot="16200000" flipH="1">
            <a:off x="20426798" y="4003434"/>
            <a:ext cx="5322560" cy="2794017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CF7A06C4-599D-2F3D-ADBB-811CB27B8B86}"/>
              </a:ext>
            </a:extLst>
          </p:cNvPr>
          <p:cNvCxnSpPr/>
          <p:nvPr/>
        </p:nvCxnSpPr>
        <p:spPr>
          <a:xfrm>
            <a:off x="19676533" y="11683999"/>
            <a:ext cx="1396999" cy="707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5EFF5C34-9020-AD3A-E06C-441FCF95EFC9}"/>
              </a:ext>
            </a:extLst>
          </p:cNvPr>
          <p:cNvCxnSpPr/>
          <p:nvPr/>
        </p:nvCxnSpPr>
        <p:spPr>
          <a:xfrm flipH="1">
            <a:off x="21691069" y="11415173"/>
            <a:ext cx="296600" cy="938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7F6C63CD-9320-CE53-E283-545201FF4D4B}"/>
              </a:ext>
            </a:extLst>
          </p:cNvPr>
          <p:cNvCxnSpPr>
            <a:cxnSpLocks/>
          </p:cNvCxnSpPr>
          <p:nvPr/>
        </p:nvCxnSpPr>
        <p:spPr>
          <a:xfrm flipH="1">
            <a:off x="22233732" y="11543585"/>
            <a:ext cx="998801" cy="848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98EA68F-36CD-265D-5054-324808BDE285}"/>
              </a:ext>
            </a:extLst>
          </p:cNvPr>
          <p:cNvSpPr txBox="1"/>
          <p:nvPr/>
        </p:nvSpPr>
        <p:spPr>
          <a:xfrm>
            <a:off x="17119070" y="14565787"/>
            <a:ext cx="13868929" cy="686341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Nodes in green indicate a free two-way flow of information</a:t>
            </a:r>
          </a:p>
          <a:p>
            <a:r>
              <a:rPr lang="en-US" sz="4000" dirty="0"/>
              <a:t>Nodes in orange indicate a more restricted flow.</a:t>
            </a:r>
          </a:p>
          <a:p>
            <a:r>
              <a:rPr lang="en-US" sz="4000" dirty="0"/>
              <a:t>Nodes in red indicate a one-way flow of information in to the program under development</a:t>
            </a:r>
          </a:p>
          <a:p>
            <a:endParaRPr lang="en-US" sz="4000" dirty="0"/>
          </a:p>
          <a:p>
            <a:r>
              <a:rPr lang="en-US" sz="4000" dirty="0"/>
              <a:t>Names in green are collaborators</a:t>
            </a:r>
          </a:p>
          <a:p>
            <a:r>
              <a:rPr lang="en-US" sz="4000" dirty="0"/>
              <a:t>Names in orange are consultants</a:t>
            </a:r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Communication methods include email (Outlook, OpenText (DOX), Zoom, Microsoft Teams, </a:t>
            </a:r>
            <a:r>
              <a:rPr lang="en-US" sz="4000" dirty="0" err="1"/>
              <a:t>FaceBook</a:t>
            </a:r>
            <a:r>
              <a:rPr lang="en-US" sz="4000" dirty="0"/>
              <a:t>, Twitter, T.V.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2F3A8E3-6704-0CEF-90A6-62D964672B9D}"/>
              </a:ext>
            </a:extLst>
          </p:cNvPr>
          <p:cNvSpPr txBox="1"/>
          <p:nvPr/>
        </p:nvSpPr>
        <p:spPr>
          <a:xfrm>
            <a:off x="24110620" y="9721471"/>
            <a:ext cx="135466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PAC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54AE0A0-091A-9361-0AD5-C2A14376B075}"/>
              </a:ext>
            </a:extLst>
          </p:cNvPr>
          <p:cNvCxnSpPr/>
          <p:nvPr/>
        </p:nvCxnSpPr>
        <p:spPr>
          <a:xfrm>
            <a:off x="21691069" y="8598819"/>
            <a:ext cx="2237057" cy="13272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urved Connector 125">
            <a:extLst>
              <a:ext uri="{FF2B5EF4-FFF2-40B4-BE49-F238E27FC236}">
                <a16:creationId xmlns:a16="http://schemas.microsoft.com/office/drawing/2014/main" id="{5654F0DF-32D8-02E7-E67E-DC86EF5D1CCE}"/>
              </a:ext>
            </a:extLst>
          </p:cNvPr>
          <p:cNvCxnSpPr>
            <a:cxnSpLocks/>
          </p:cNvCxnSpPr>
          <p:nvPr/>
        </p:nvCxnSpPr>
        <p:spPr>
          <a:xfrm rot="10800000" flipV="1">
            <a:off x="25196821" y="7911704"/>
            <a:ext cx="3331397" cy="2163711"/>
          </a:xfrm>
          <a:prstGeom prst="curved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urved Connector 134">
            <a:extLst>
              <a:ext uri="{FF2B5EF4-FFF2-40B4-BE49-F238E27FC236}">
                <a16:creationId xmlns:a16="http://schemas.microsoft.com/office/drawing/2014/main" id="{D531D03E-7DAD-9E75-AE16-A98DE80B49F5}"/>
              </a:ext>
            </a:extLst>
          </p:cNvPr>
          <p:cNvCxnSpPr/>
          <p:nvPr/>
        </p:nvCxnSpPr>
        <p:spPr>
          <a:xfrm>
            <a:off x="27296533" y="5522577"/>
            <a:ext cx="829203" cy="565861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375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249</TotalTime>
  <Words>145</Words>
  <Application>Microsoft Macintosh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Wilks</dc:creator>
  <cp:lastModifiedBy>Susan Wilks</cp:lastModifiedBy>
  <cp:revision>5</cp:revision>
  <dcterms:created xsi:type="dcterms:W3CDTF">2023-08-04T14:55:22Z</dcterms:created>
  <dcterms:modified xsi:type="dcterms:W3CDTF">2023-08-04T19:07:45Z</dcterms:modified>
</cp:coreProperties>
</file>