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8" r:id="rId4"/>
    <p:sldId id="270" r:id="rId5"/>
    <p:sldId id="273" r:id="rId6"/>
    <p:sldId id="271" r:id="rId7"/>
    <p:sldId id="272" r:id="rId8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120457-FCF0-B7B7-3D58-7C1D652CA7CB}" v="57" dt="2023-08-18T22:47:50.646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73" d="100"/>
          <a:sy n="73" d="100"/>
        </p:scale>
        <p:origin x="77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C5132-FFA3-4B02-9F09-22FCF40EFA74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C20D7-F8F1-4196-9585-26F31AFC8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2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E42C9-243F-4DC5-AFF6-9D56B5FA9D63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EC444-603B-4F09-9A06-5917518DD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5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EC444-603B-4F09-9A06-5917518DD9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54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invGray">
          <a:xfrm>
            <a:off x="0" y="3936697"/>
            <a:ext cx="12192000" cy="2103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1" y="4114800"/>
            <a:ext cx="10515598" cy="1158446"/>
          </a:xfrm>
        </p:spPr>
        <p:txBody>
          <a:bodyPr anchor="b">
            <a:normAutofit/>
          </a:bodyPr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1" y="5338170"/>
            <a:ext cx="10515598" cy="474836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30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5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41693" y="365125"/>
            <a:ext cx="16002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5344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7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3276600"/>
            <a:ext cx="12192000" cy="27632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429000"/>
            <a:ext cx="9601200" cy="1838519"/>
          </a:xfrm>
        </p:spPr>
        <p:txBody>
          <a:bodyPr anchor="b">
            <a:normAutofit/>
          </a:bodyPr>
          <a:lstStyle>
            <a:lvl1pPr>
              <a:defRPr sz="5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5340096"/>
            <a:ext cx="9601200" cy="4754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35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52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2920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502920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7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0292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100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14600"/>
            <a:ext cx="5029200" cy="3675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6188" y="1828800"/>
            <a:ext cx="50292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100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6188" y="2514600"/>
            <a:ext cx="5029200" cy="3675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9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4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0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0" y="1524000"/>
            <a:ext cx="3429000" cy="19050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400800" cy="5257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0" y="3581400"/>
            <a:ext cx="3429000" cy="182880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6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0" y="1527048"/>
            <a:ext cx="3429000" cy="1901952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 title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838198" y="685800"/>
            <a:ext cx="6400800" cy="5257800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4800" y="3581400"/>
            <a:ext cx="3428999" cy="1828800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2824-C2A0-4931-BB32-60B24BDBB3CC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7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6492239"/>
            <a:ext cx="12188825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52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549715"/>
            <a:ext cx="8442158" cy="22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85939" y="6549715"/>
            <a:ext cx="1667860" cy="22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40000"/>
                    <a:lumOff val="60000"/>
                  </a:schemeClr>
                </a:solidFill>
              </a:defRPr>
            </a:lvl1pPr>
          </a:lstStyle>
          <a:p>
            <a:fld id="{B0FE2824-C2A0-4931-BB32-60B24BDBB3CC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799" y="6549715"/>
            <a:ext cx="446361" cy="22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40000"/>
                    <a:lumOff val="60000"/>
                  </a:schemeClr>
                </a:solidFill>
              </a:defRPr>
            </a:lvl1pPr>
          </a:lstStyle>
          <a:p>
            <a:fld id="{B13333A4-2EF1-4B79-B68C-AB20E66B4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716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9.xml"/><Relationship Id="rId7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4.xml"/><Relationship Id="rId7" Type="http://schemas.openxmlformats.org/officeDocument/2006/relationships/image" Target="../media/image3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9.xml"/><Relationship Id="rId7" Type="http://schemas.openxmlformats.org/officeDocument/2006/relationships/image" Target="../media/image3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4.xml"/><Relationship Id="rId7" Type="http://schemas.openxmlformats.org/officeDocument/2006/relationships/image" Target="../media/image3.pn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29.xml"/><Relationship Id="rId7" Type="http://schemas.openxmlformats.org/officeDocument/2006/relationships/image" Target="../media/image3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onsolas"/>
                <a:ea typeface="+mj-lt"/>
                <a:cs typeface="+mj-lt"/>
              </a:rPr>
              <a:t>Five-question Survey: </a:t>
            </a:r>
            <a:r>
              <a:rPr lang="en-US" sz="2800" dirty="0">
                <a:latin typeface="Consolas"/>
                <a:ea typeface="+mj-lt"/>
                <a:cs typeface="+mj-lt"/>
              </a:rPr>
              <a:t>ways to use technology-enabled activities</a:t>
            </a:r>
            <a:r>
              <a:rPr lang="en-US" sz="2800" b="1" dirty="0">
                <a:latin typeface="Consolas"/>
                <a:ea typeface="+mj-lt"/>
                <a:cs typeface="+mj-lt"/>
              </a:rPr>
              <a:t> </a:t>
            </a:r>
            <a:r>
              <a:rPr lang="en-US" sz="2800" dirty="0">
                <a:solidFill>
                  <a:srgbClr val="666666"/>
                </a:solidFill>
                <a:latin typeface="Consolas"/>
                <a:ea typeface="+mj-lt"/>
                <a:cs typeface="+mj-lt"/>
              </a:rPr>
              <a:t> </a:t>
            </a:r>
            <a:endParaRPr lang="en-US" sz="2800" dirty="0">
              <a:latin typeface="Consola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nsolas"/>
              </a:rPr>
              <a:t>Zubia Qureshi- August 2023</a:t>
            </a:r>
          </a:p>
        </p:txBody>
      </p:sp>
    </p:spTree>
    <p:extLst>
      <p:ext uri="{BB962C8B-B14F-4D97-AF65-F5344CB8AC3E}">
        <p14:creationId xmlns:p14="http://schemas.microsoft.com/office/powerpoint/2010/main" val="214272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174BCD-6570-F053-69BB-03A3DF04BF44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9C24F1-9B76-510D-35A0-8335FDA80DAC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6B7C8DF-3FF4-543C-4EF9-98C4E8C3654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solidFill>
                  <a:srgbClr val="5B5B5B"/>
                </a:solidFill>
              </a:rPr>
              <a:t>How many years of teaching experience do you have?</a:t>
            </a:r>
            <a:endParaRPr lang="en-CA" sz="3600" b="1">
              <a:solidFill>
                <a:srgbClr val="5B5B5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86EC81-AEE7-0527-4CAC-357DEB8D0DD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  <a:endParaRPr lang="en-CA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90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05B52B-A4A4-FD5C-6AA9-2D0F6729C88D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348CA0-15B6-352B-5CAA-1710792E28F9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2C9AD3-7E8C-EF13-B148-3A428CD3349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solidFill>
                  <a:srgbClr val="5B5B5B"/>
                </a:solidFill>
              </a:rPr>
              <a:t>What technological tools do you use in class?</a:t>
            </a:r>
            <a:endParaRPr lang="en-CA" sz="3600" b="1">
              <a:solidFill>
                <a:srgbClr val="5B5B5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75CBAC-8172-A514-A73D-C8594C2F81A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  <a:endParaRPr lang="en-CA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37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BCBB8E-E474-C0AB-4BE5-FD09710F3934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B9E55C-8103-DFDC-669F-70660B2967CB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E209485-E7B9-F887-C898-B4061DE308E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solidFill>
                  <a:srgbClr val="5B5B5B"/>
                </a:solidFill>
              </a:rPr>
              <a:t>Rank these survey tools in order of comfort</a:t>
            </a:r>
            <a:endParaRPr lang="en-CA" sz="3600" b="1">
              <a:solidFill>
                <a:srgbClr val="5B5B5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C7D9D8-6042-2DE9-501A-588853F87B4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  <a:endParaRPr lang="en-CA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493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2548D-5516-FDAE-87F3-417447CEA2CE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10C435-8053-D842-8B27-9B0CD9D4BA64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93D0E83-71EA-5F30-0F27-972A4BCBB32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solidFill>
                  <a:srgbClr val="5B5B5B"/>
                </a:solidFill>
              </a:rPr>
              <a:t>I would be willing to join technology upgrading workshops</a:t>
            </a:r>
            <a:endParaRPr lang="en-CA" sz="3600" b="1">
              <a:solidFill>
                <a:srgbClr val="5B5B5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579B8C-90C7-6E68-8CB3-1378CE5E5F9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  <a:endParaRPr lang="en-CA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54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8EE02A-28C7-552D-4A49-5544AA2D38C4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117747-0A59-EE24-D6FB-0ED0400C7078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3F1345-B9CE-FD72-CDC2-6CA15F8E5D7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5B5B5B"/>
                </a:solidFill>
                <a:latin typeface="Congenial" panose="020F0502020204030204" pitchFamily="2" charset="0"/>
              </a:rPr>
              <a:t>George Lucas directed the entire original Star Wars trilogy.</a:t>
            </a:r>
            <a:endParaRPr lang="en-CA" sz="3600" b="1" dirty="0">
              <a:solidFill>
                <a:srgbClr val="5B5B5B"/>
              </a:solidFill>
              <a:latin typeface="Congenial" panose="020F0502020204030204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ACA21-3D29-8B95-0188-4A569AAC3F7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  <a:endParaRPr lang="en-CA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264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8E358-1F96-42B9-32AC-D8F6BB1DC647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E70F64-BCB2-4ECD-370A-80C56D7E774D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3B4F559-7897-0706-A0B2-C635A423918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3600" b="1" dirty="0">
                <a:solidFill>
                  <a:srgbClr val="5B5B5B"/>
                </a:solidFill>
                <a:latin typeface="Consolas" panose="020B0609020204030204" pitchFamily="49" charset="0"/>
              </a:rPr>
              <a:t>Audience Q&amp;A Session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45D703-747C-06A8-759A-FF63A841C7B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audience questions on this slide.</a:t>
            </a:r>
            <a:endParaRPr lang="en-CA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386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6.1.4122"/>
  <p:tag name="SLIDO_PRESENTATION_ID" val="00000000-0000-0000-0000-000000000000"/>
  <p:tag name="SLIDO_EVENT_UUID" val="1eaed7b2-2890-4b16-ac6d-d425bc51c300"/>
  <p:tag name="SLIDO_EVENT_SECTION_UUID" val="356e8978-9fd6-4b13-8382-d0733e4b3e2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OTI0MDAwMTR9"/>
  <p:tag name="SLIDO_TYPE" val="SlidoPoll"/>
  <p:tag name="SLIDO_POLL_UUID" val="5d045426-ba3e-4aed-9319-6945074acf03"/>
  <p:tag name="SLIDO_TIMELINE" val="W3sicG9sbFF1ZXN0aW9uVXVpZCI6ImY0MDk0NmM3LWU4NzItNDRkYi05MGNiLTE4N2Q2MjhmZTkzMSIsInNob3dSZXN1bHRzIjp0cnVlLCJzaG93Q29ycmVjdEFuc3dlcnMiOmZhbHNlLCJ2b3RpbmdMb2NrZWQiOmZhbHNlfV0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OTI0MDA4NDF9"/>
  <p:tag name="SLIDO_TYPE" val="SlidoPoll"/>
  <p:tag name="SLIDO_POLL_UUID" val="130b9ca6-b85d-4a14-9c65-79f595d83aa2"/>
  <p:tag name="SLIDO_POLL_QUESTION_UUID" val="a64d7794-5eb1-4410-a790-2f94ffa4c899"/>
  <p:tag name="SLIDO_TIMELINE" val="W3sic2NyZWVuIjoiUXVpekpvaW5pbmciLCJzaG93UmVzdWx0cyI6ZmFsc2UsInNob3dDb3JyZWN0QW5zd2VycyI6ZmFsc2UsInZvdGluZ0xvY2tlZCI6ZmFsc2V9LHsicG9sbFF1ZXN0aW9uVXVpZCI6ImE2NGQ3Nzk0LTVlYjEtNDQxMC1hNzkwLTJmOTRmZmE0Yzg5OSIsInNob3dSZXN1bHRzIjpmYWxzZSwic2hvd0NvcnJlY3RBbnN3ZXJzIjpmYWxzZSwidm90aW5nTG9ja2VkIjpmYWxzZX0seyJwb2xsUXVlc3Rpb25VdWlkIjoiYTY0ZDc3OTQtNWViMS00NDEwLWE3OTAtMmY5NGZmYTRjODk5Iiwic2hvd1Jlc3VsdHMiOnRydWUsInNob3dDb3JyZWN0QW5zd2VycyI6ZmFsc2UsInZvdGluZ0xvY2tlZCI6dHJ1ZX0seyJwb2xsUXVlc3Rpb25VdWlkIjoiYTY0ZDc3OTQtNWViMS00NDEwLWE3OTAtMmY5NGZmYTRjODk5Iiwic2hvd1Jlc3VsdHMiOnRydWUsInNob3dDb3JyZWN0QW5zd2VycyI6dHJ1ZSwidm90aW5nTG9ja2VkIjp0cnVlfV0=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Quiz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OTIzOTk3MzR9"/>
  <p:tag name="SLIDO_TYPE" val="SlidoPoll"/>
  <p:tag name="SLIDO_POLL_UUID" val="1d78822d-0aba-4ec2-b616-a8476ea8ecad"/>
  <p:tag name="SLIDO_TIMELINE" val="W3sicG9sbFF1ZXN0aW9uVXVpZCI6IjUyYzVkN2QzLWEwY2YtNGM0Ni05N2Q4LWEwYjFhMTRlOGNmNSIsInNob3dSZXN1bHRzIjp0cnVlLCJzaG93Q29ycmVjdEFuc3dlcnMiOmZhbHNlLCJ2b3RpbmdMb2NrZWQiOmZhbHNlfV0=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OTI0MDA2Njd9"/>
  <p:tag name="SLIDO_TYPE" val="SlidoPoll"/>
  <p:tag name="SLIDO_POLL_UUID" val="130b9ca6-b85d-4a14-9c65-79f595d83aa2"/>
  <p:tag name="SLIDO_POLL_QUESTION_UUID" val="3be05ac3-bd2d-4355-bdab-818a20d85cb6"/>
  <p:tag name="SLIDO_TIMELINE" val="W3sicG9sbFF1ZXN0aW9uVXVpZCI6IjNiZTA1YWMzLWJkMmQtNDM1NS1iZGFiLTgxOGEyMGQ4NWNiNiIsInNob3dSZXN1bHRzIjpmYWxzZSwic2hvd0NvcnJlY3RBbnN3ZXJzIjpmYWxzZSwidm90aW5nTG9ja2VkIjpmYWxzZX0seyJwb2xsUXVlc3Rpb25VdWlkIjoiM2JlMDVhYzMtYmQyZC00MzU1LWJkYWItODE4YTIwZDg1Y2I2Iiwic2hvd1Jlc3VsdHMiOnRydWUsInNob3dDb3JyZWN0QW5zd2VycyI6ZmFsc2UsInZvdGluZ0xvY2tlZCI6dHJ1ZX0seyJwb2xsUXVlc3Rpb25VdWlkIjoiM2JlMDVhYzMtYmQyZC00MzU1LWJkYWItODE4YTIwZDg1Y2I2Iiwic2hvd1Jlc3VsdHMiOnRydWUsInNob3dDb3JyZWN0QW5zd2VycyI6dHJ1ZSwidm90aW5nTG9ja2VkIjp0cnVlfSx7InNjcmVlbiI6IlF1aXpMZWFkZXJib2FyZCIsInBvbGxRdWVzdGlvblV1aWQiOiIzYmUwNWFjMy1iZDJkLTQzNTUtYmRhYi04MThhMjBkODVjYjYiLCJzaG93UmVzdWx0cyI6dHJ1ZSwic2hvd0NvcnJlY3RBbnN3ZXJzIjp0cnVlLCJ2b3RpbmdMb2NrZWQiOnRydWV9XQ==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Quiz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OTI0MDA3MTh9"/>
  <p:tag name="SLIDO_TYPE" val="SlidoQ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Q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OTIzOTk4NjR9"/>
  <p:tag name="SLIDO_TYPE" val="SlidoPoll"/>
  <p:tag name="SLIDO_POLL_UUID" val="a3580a08-f032-4d5b-bb7d-405482b7f9d7"/>
  <p:tag name="SLIDO_TIMELINE" val="W3sicG9sbFF1ZXN0aW9uVXVpZCI6ImY2MWQzYmFmLWRiNTYtNDhlNi1hMjEwLWU1YzQwNGExNTI3YiIsInNob3dSZXN1bHRzIjp0cnVlLCJzaG93Q29ycmVjdEFuc3dlcnMiOmZhbHNlLCJ2b3RpbmdMb2NrZWQiOmZhbHNlfV0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heme/theme1.xml><?xml version="1.0" encoding="utf-8"?>
<a:theme xmlns:a="http://schemas.openxmlformats.org/drawingml/2006/main" name="CITY SKETCH 16X9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136</Words>
  <Application>Microsoft Office PowerPoint</Application>
  <PresentationFormat>Widescreen</PresentationFormat>
  <Paragraphs>15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Schoolbook</vt:lpstr>
      <vt:lpstr>Congenial</vt:lpstr>
      <vt:lpstr>Consolas</vt:lpstr>
      <vt:lpstr>CITY SKETCH 16X9</vt:lpstr>
      <vt:lpstr>Five-question Survey: ways to use technology-enabled activities 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/>
  <cp:lastModifiedBy>Zubia Qureshi</cp:lastModifiedBy>
  <cp:revision>26</cp:revision>
  <dcterms:created xsi:type="dcterms:W3CDTF">2023-08-18T22:44:24Z</dcterms:created>
  <dcterms:modified xsi:type="dcterms:W3CDTF">2023-08-18T23:22:08Z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SlidoAppVersion">
    <vt:lpwstr>1.6.1.4122</vt:lpwstr>
  </property>
</Properties>
</file>