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362D5-F314-39DC-CE45-B3A07E7DE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F7F9EC-4542-D8F5-2457-C0587DB86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B7086-E0D0-B4B8-B409-8DF44F4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E3A1-7A19-4C0E-A079-D14DFE90C80E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6963B-DB15-D3EA-257A-74BFD8874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0A648-1289-93DA-624A-FCF42E7E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1ED3-10B2-489C-BF37-636D49E10A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575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AD13C-4FE7-6846-2D36-79919320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186481-DD69-8BBB-8B98-F519F9BCD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05B3B-9326-628F-D100-5DDB19991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E3A1-7A19-4C0E-A079-D14DFE90C80E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13A8D-CC9E-1EC6-C7ED-1E45580F6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C3BD6-767F-7C28-6574-CA8AD3DD3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1ED3-10B2-489C-BF37-636D49E10A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69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AD61F5-DFFB-7A4D-4A02-21A9A6F58D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9E8385-2385-BF18-2EA1-DA45DC53A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F3760-7093-E7D4-1984-18783E462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E3A1-7A19-4C0E-A079-D14DFE90C80E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F225B-F0CF-9CF1-F535-AFDAA3FCB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543D0-D823-DEE0-DE2B-00ED5EC0C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1ED3-10B2-489C-BF37-636D49E10A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207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E06E6-D866-C9D4-46ED-70B848321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6B9FB-EC61-51C4-EC69-BDB4D5C54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3AB28-71C9-A8B9-ADDE-75D2F00E5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E3A1-7A19-4C0E-A079-D14DFE90C80E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FDA90-F592-E4AB-CFEF-8D61F0F75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C4F11-F284-12B6-9DFB-C9073B31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1ED3-10B2-489C-BF37-636D49E10A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83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7669-0B7D-11E0-1EF2-61AB94033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2F87EB-7D6E-21A0-550A-3A695222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EEE67-EF1B-0F86-F602-66AD15B4D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E3A1-7A19-4C0E-A079-D14DFE90C80E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B9BC9-EE3C-3A6D-4FB9-975813F57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776C2-3EA7-60F3-DEEC-E2558782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1ED3-10B2-489C-BF37-636D49E10A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139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F4D73-7B60-04B9-4448-B5CC9BBB7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FAF40-4177-6BAB-0F54-96FC96AB2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30C924-9EC6-3462-116A-3B5884F1A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DDB8F1-757C-C292-C8D4-ACE9547B0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E3A1-7A19-4C0E-A079-D14DFE90C80E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A1193-54F9-2F02-5AAA-7EB280A05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4F9601-DFB2-E56F-020F-6CB2A9036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1ED3-10B2-489C-BF37-636D49E10A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3824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4382E-D6B6-CAA0-AB8F-F3B71E618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25431-09F6-5569-6F02-CFAC426B7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03733A-4E49-AB74-5BA4-E4949EC7A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6C667B-570B-E7C5-17FE-1031444DF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84306-29F1-5017-6484-F7D962E408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A65964-8401-3532-46E7-D871BA57B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E3A1-7A19-4C0E-A079-D14DFE90C80E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314DC9-1F85-72E6-021E-EC457EE8E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94ECB2-BBD0-C847-3D94-966EF51D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1ED3-10B2-489C-BF37-636D49E10A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328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AF7CE-EF2D-0A3E-F3E1-EA9C0B54D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21E344-BC33-7694-FD39-A92731D58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E3A1-7A19-4C0E-A079-D14DFE90C80E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BE34E7-C816-E2A3-8CAB-5258D6F6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B6A1E-0648-0749-2BE9-8922712A2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1ED3-10B2-489C-BF37-636D49E10A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829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288355-20AB-CC77-08D6-E6DFBD8B5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E3A1-7A19-4C0E-A079-D14DFE90C80E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8CAC6F-08A5-45C9-3448-4B9CD9525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8A695C-7CC3-C826-941A-7969F7C24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1ED3-10B2-489C-BF37-636D49E10A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125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71C51-910B-D740-F05C-0FBF822AB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5D150-2B78-5159-2FFF-2C3A170A9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E98111-5A3C-FC85-6D1F-F52553A08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A8185-85A8-27C4-63EA-B9A65EE72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E3A1-7A19-4C0E-A079-D14DFE90C80E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84BBD0-4C9E-4BE4-F409-089A2F870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B910E-0242-4A0D-12E3-7D5B5EC0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1ED3-10B2-489C-BF37-636D49E10A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09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A95C4-967B-205C-1ACC-0DF3883EE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66D80C-D5CF-2A24-3A1E-1F9FEE80F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7EBEA-0E4D-4C03-353C-5DDE31FEB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5CE90D-3251-DE59-0052-F23BC5053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8E3A1-7A19-4C0E-A079-D14DFE90C80E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56EE30-6D4B-5D83-B609-81138AFE1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45EA0-2AAE-99D4-E4FA-A0999A4D4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41ED3-10B2-489C-BF37-636D49E10A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802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E182B5-5D99-3D16-867B-2AD65B100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1F31F-8283-8313-5EF0-59D85183D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52432-8C5E-E731-23AF-1A4C3AADD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8E3A1-7A19-4C0E-A079-D14DFE90C80E}" type="datetimeFigureOut">
              <a:rPr lang="en-CA" smtClean="0"/>
              <a:t>2023-09-09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7EE14-CFE5-7BA1-8C83-D09E565DC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09178-5B06-2D9F-B124-9BCB22226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41ED3-10B2-489C-BF37-636D49E10A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263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2461E42-1324-5571-C644-3A3FDDB39D35}"/>
              </a:ext>
            </a:extLst>
          </p:cNvPr>
          <p:cNvSpPr/>
          <p:nvPr/>
        </p:nvSpPr>
        <p:spPr>
          <a:xfrm>
            <a:off x="4907902" y="2379306"/>
            <a:ext cx="2967135" cy="170750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Laboratory Skills</a:t>
            </a:r>
            <a:endParaRPr lang="en-CA" dirty="0"/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A8CF0E67-55AF-534E-0315-994E00A3398A}"/>
              </a:ext>
            </a:extLst>
          </p:cNvPr>
          <p:cNvCxnSpPr>
            <a:cxnSpLocks/>
            <a:stCxn id="4" idx="1"/>
          </p:cNvCxnSpPr>
          <p:nvPr/>
        </p:nvCxnSpPr>
        <p:spPr>
          <a:xfrm rot="16200000" flipV="1">
            <a:off x="3690378" y="977313"/>
            <a:ext cx="1636586" cy="166751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B8456B16-CBEF-7ECF-7B26-1CF597D3325F}"/>
              </a:ext>
            </a:extLst>
          </p:cNvPr>
          <p:cNvSpPr/>
          <p:nvPr/>
        </p:nvSpPr>
        <p:spPr>
          <a:xfrm>
            <a:off x="1693508" y="504782"/>
            <a:ext cx="1981404" cy="8957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Safety</a:t>
            </a:r>
            <a:endParaRPr lang="en-CA" dirty="0"/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0C68FE8D-4B03-8B7E-203F-432F33E1F81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676334" y="722327"/>
            <a:ext cx="1528353" cy="175947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69C85AC9-3158-C8CD-BAA7-904351187269}"/>
              </a:ext>
            </a:extLst>
          </p:cNvPr>
          <p:cNvSpPr/>
          <p:nvPr/>
        </p:nvSpPr>
        <p:spPr>
          <a:xfrm>
            <a:off x="8320247" y="390017"/>
            <a:ext cx="1918995" cy="8957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Equipment</a:t>
            </a:r>
            <a:endParaRPr lang="en-CA" dirty="0"/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3C01F791-D982-6C18-2DE0-E92296B7F9F9}"/>
              </a:ext>
            </a:extLst>
          </p:cNvPr>
          <p:cNvCxnSpPr>
            <a:cxnSpLocks/>
            <a:stCxn id="4" idx="2"/>
          </p:cNvCxnSpPr>
          <p:nvPr/>
        </p:nvCxnSpPr>
        <p:spPr>
          <a:xfrm rot="10800000">
            <a:off x="3811658" y="3233057"/>
            <a:ext cx="1096244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3CEE7C7-EF53-AB9D-D2B6-D809EDBDA886}"/>
              </a:ext>
            </a:extLst>
          </p:cNvPr>
          <p:cNvSpPr/>
          <p:nvPr/>
        </p:nvSpPr>
        <p:spPr>
          <a:xfrm>
            <a:off x="1995022" y="2874756"/>
            <a:ext cx="1841242" cy="8957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Techniques</a:t>
            </a:r>
            <a:endParaRPr lang="en-CA" dirty="0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1A94A685-AB88-5700-343B-72F0EB5E5303}"/>
              </a:ext>
            </a:extLst>
          </p:cNvPr>
          <p:cNvCxnSpPr>
            <a:cxnSpLocks/>
            <a:stCxn id="4" idx="6"/>
          </p:cNvCxnSpPr>
          <p:nvPr/>
        </p:nvCxnSpPr>
        <p:spPr>
          <a:xfrm>
            <a:off x="7875037" y="3233057"/>
            <a:ext cx="970383" cy="11103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C1624C4C-58F7-8B96-92C1-E8507E8B23D3}"/>
              </a:ext>
            </a:extLst>
          </p:cNvPr>
          <p:cNvSpPr/>
          <p:nvPr/>
        </p:nvSpPr>
        <p:spPr>
          <a:xfrm>
            <a:off x="8845420" y="2827176"/>
            <a:ext cx="1918995" cy="7977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Professionalism</a:t>
            </a:r>
            <a:endParaRPr lang="en-CA" dirty="0"/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E368BD78-E1D4-DB14-B504-BBDFB0CCB41E}"/>
              </a:ext>
            </a:extLst>
          </p:cNvPr>
          <p:cNvCxnSpPr>
            <a:cxnSpLocks/>
            <a:stCxn id="4" idx="5"/>
            <a:endCxn id="19" idx="1"/>
          </p:cNvCxnSpPr>
          <p:nvPr/>
        </p:nvCxnSpPr>
        <p:spPr>
          <a:xfrm rot="16200000" flipH="1">
            <a:off x="7382304" y="3894956"/>
            <a:ext cx="1495339" cy="137892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9E0A4D1C-B53E-91A9-464B-E8CE7E82D0E7}"/>
              </a:ext>
            </a:extLst>
          </p:cNvPr>
          <p:cNvSpPr/>
          <p:nvPr/>
        </p:nvSpPr>
        <p:spPr>
          <a:xfrm>
            <a:off x="8819436" y="4907546"/>
            <a:ext cx="2071396" cy="8490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Documentation</a:t>
            </a:r>
            <a:endParaRPr lang="en-CA" dirty="0"/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D3305EAE-FACD-BCA9-9598-C7BC6CA0FCCE}"/>
              </a:ext>
            </a:extLst>
          </p:cNvPr>
          <p:cNvCxnSpPr>
            <a:cxnSpLocks/>
            <a:stCxn id="4" idx="4"/>
            <a:endCxn id="22" idx="0"/>
          </p:cNvCxnSpPr>
          <p:nvPr/>
        </p:nvCxnSpPr>
        <p:spPr>
          <a:xfrm rot="5400000">
            <a:off x="5485521" y="4202563"/>
            <a:ext cx="1021705" cy="79019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AFB496F4-F63D-F24B-4A3E-04EC1437EBEC}"/>
              </a:ext>
            </a:extLst>
          </p:cNvPr>
          <p:cNvSpPr/>
          <p:nvPr/>
        </p:nvSpPr>
        <p:spPr>
          <a:xfrm>
            <a:off x="4641777" y="5108513"/>
            <a:ext cx="1918996" cy="5924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Routine Practices</a:t>
            </a:r>
            <a:endParaRPr lang="en-CA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E4460BE-5B1D-8594-F1C3-A29149373B43}"/>
              </a:ext>
            </a:extLst>
          </p:cNvPr>
          <p:cNvCxnSpPr>
            <a:cxnSpLocks/>
            <a:endCxn id="25" idx="0"/>
          </p:cNvCxnSpPr>
          <p:nvPr/>
        </p:nvCxnSpPr>
        <p:spPr>
          <a:xfrm flipH="1">
            <a:off x="1489872" y="1400521"/>
            <a:ext cx="203636" cy="550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9C30AF63-BE58-163D-D46E-231C2EF48065}"/>
              </a:ext>
            </a:extLst>
          </p:cNvPr>
          <p:cNvSpPr/>
          <p:nvPr/>
        </p:nvSpPr>
        <p:spPr>
          <a:xfrm>
            <a:off x="997684" y="1951027"/>
            <a:ext cx="984376" cy="67740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Protective Personal Equipment</a:t>
            </a:r>
            <a:endParaRPr lang="en-CA" sz="900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AEDAC91-C61B-48F2-A0C1-13A8BBC8CB6D}"/>
              </a:ext>
            </a:extLst>
          </p:cNvPr>
          <p:cNvCxnSpPr>
            <a:cxnSpLocks/>
          </p:cNvCxnSpPr>
          <p:nvPr/>
        </p:nvCxnSpPr>
        <p:spPr>
          <a:xfrm>
            <a:off x="2583230" y="1400521"/>
            <a:ext cx="0" cy="550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48DBF1BB-C43C-F39D-B831-1EC576592E3B}"/>
              </a:ext>
            </a:extLst>
          </p:cNvPr>
          <p:cNvSpPr/>
          <p:nvPr/>
        </p:nvSpPr>
        <p:spPr>
          <a:xfrm>
            <a:off x="2109377" y="1968293"/>
            <a:ext cx="942389" cy="651275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Chemical Safety</a:t>
            </a:r>
            <a:endParaRPr lang="en-CA" sz="1000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FDD90C6-C15A-A99D-923B-CFA6CD847FE0}"/>
              </a:ext>
            </a:extLst>
          </p:cNvPr>
          <p:cNvCxnSpPr>
            <a:cxnSpLocks/>
          </p:cNvCxnSpPr>
          <p:nvPr/>
        </p:nvCxnSpPr>
        <p:spPr>
          <a:xfrm>
            <a:off x="3674912" y="1400521"/>
            <a:ext cx="273493" cy="429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EEC9F5CC-A956-AF1B-1CF1-5794425548CA}"/>
              </a:ext>
            </a:extLst>
          </p:cNvPr>
          <p:cNvSpPr/>
          <p:nvPr/>
        </p:nvSpPr>
        <p:spPr>
          <a:xfrm>
            <a:off x="3448950" y="1853062"/>
            <a:ext cx="1049041" cy="686731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Biological Safety</a:t>
            </a:r>
            <a:endParaRPr lang="en-CA" sz="1000" dirty="0"/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C7F81F6B-9552-D6CF-4E24-DA069E04B6DD}"/>
              </a:ext>
            </a:extLst>
          </p:cNvPr>
          <p:cNvCxnSpPr>
            <a:cxnSpLocks/>
            <a:stCxn id="7" idx="1"/>
            <a:endCxn id="34" idx="0"/>
          </p:cNvCxnSpPr>
          <p:nvPr/>
        </p:nvCxnSpPr>
        <p:spPr>
          <a:xfrm rot="10800000" flipV="1">
            <a:off x="800882" y="952652"/>
            <a:ext cx="892626" cy="31071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E8BC33DD-B422-1E72-7100-6EA80119D49D}"/>
              </a:ext>
            </a:extLst>
          </p:cNvPr>
          <p:cNvSpPr/>
          <p:nvPr/>
        </p:nvSpPr>
        <p:spPr>
          <a:xfrm>
            <a:off x="239492" y="1263362"/>
            <a:ext cx="1122779" cy="67740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Emergency Procedures</a:t>
            </a:r>
            <a:endParaRPr lang="en-CA" sz="1000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85E1FE95-15CB-3C06-6491-2D59FD748B5E}"/>
              </a:ext>
            </a:extLst>
          </p:cNvPr>
          <p:cNvCxnSpPr>
            <a:cxnSpLocks/>
            <a:endCxn id="40" idx="0"/>
          </p:cNvCxnSpPr>
          <p:nvPr/>
        </p:nvCxnSpPr>
        <p:spPr>
          <a:xfrm flipH="1">
            <a:off x="7819054" y="1285756"/>
            <a:ext cx="501193" cy="543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9100DBFB-FC01-F283-4CE2-2D3CC3426DCA}"/>
              </a:ext>
            </a:extLst>
          </p:cNvPr>
          <p:cNvSpPr/>
          <p:nvPr/>
        </p:nvSpPr>
        <p:spPr>
          <a:xfrm>
            <a:off x="7156580" y="1829731"/>
            <a:ext cx="1324948" cy="54397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Microscopes</a:t>
            </a:r>
            <a:endParaRPr lang="en-CA" sz="1000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9B85349-D826-54F7-E366-4616B8DC9700}"/>
              </a:ext>
            </a:extLst>
          </p:cNvPr>
          <p:cNvCxnSpPr>
            <a:cxnSpLocks/>
            <a:endCxn id="50" idx="0"/>
          </p:cNvCxnSpPr>
          <p:nvPr/>
        </p:nvCxnSpPr>
        <p:spPr>
          <a:xfrm flipH="1">
            <a:off x="1778501" y="3780291"/>
            <a:ext cx="212154" cy="441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E6A14ABA-8963-F95E-6033-BE5280A6A919}"/>
              </a:ext>
            </a:extLst>
          </p:cNvPr>
          <p:cNvSpPr/>
          <p:nvPr/>
        </p:nvSpPr>
        <p:spPr>
          <a:xfrm>
            <a:off x="1307306" y="4221631"/>
            <a:ext cx="942389" cy="651275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Pipetting</a:t>
            </a:r>
            <a:endParaRPr lang="en-CA" sz="1000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84798BB-E81D-D428-9C34-6AD364E4110D}"/>
              </a:ext>
            </a:extLst>
          </p:cNvPr>
          <p:cNvCxnSpPr>
            <a:cxnSpLocks/>
          </p:cNvCxnSpPr>
          <p:nvPr/>
        </p:nvCxnSpPr>
        <p:spPr>
          <a:xfrm>
            <a:off x="2915643" y="3775160"/>
            <a:ext cx="0" cy="453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A648FB8D-B49A-9322-017B-D5EA4F2AE635}"/>
              </a:ext>
            </a:extLst>
          </p:cNvPr>
          <p:cNvSpPr/>
          <p:nvPr/>
        </p:nvSpPr>
        <p:spPr>
          <a:xfrm>
            <a:off x="2356345" y="4248223"/>
            <a:ext cx="1175529" cy="67087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Solution Preparation</a:t>
            </a:r>
            <a:endParaRPr lang="en-CA" sz="1000" dirty="0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5743FA4-AEF3-D405-D931-E50488F70B2F}"/>
              </a:ext>
            </a:extLst>
          </p:cNvPr>
          <p:cNvCxnSpPr>
            <a:cxnSpLocks/>
          </p:cNvCxnSpPr>
          <p:nvPr/>
        </p:nvCxnSpPr>
        <p:spPr>
          <a:xfrm>
            <a:off x="3845598" y="3770495"/>
            <a:ext cx="363931" cy="458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>
            <a:extLst>
              <a:ext uri="{FF2B5EF4-FFF2-40B4-BE49-F238E27FC236}">
                <a16:creationId xmlns:a16="http://schemas.microsoft.com/office/drawing/2014/main" id="{809AC084-6AE0-2126-702F-5485EB01214E}"/>
              </a:ext>
            </a:extLst>
          </p:cNvPr>
          <p:cNvSpPr/>
          <p:nvPr/>
        </p:nvSpPr>
        <p:spPr>
          <a:xfrm>
            <a:off x="3711415" y="4228629"/>
            <a:ext cx="1175529" cy="67087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Microscopy </a:t>
            </a:r>
            <a:endParaRPr lang="en-CA" sz="1000" dirty="0"/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8132167-41B1-0AD1-E39B-08219BC5F4BF}"/>
              </a:ext>
            </a:extLst>
          </p:cNvPr>
          <p:cNvCxnSpPr>
            <a:stCxn id="13" idx="1"/>
          </p:cNvCxnSpPr>
          <p:nvPr/>
        </p:nvCxnSpPr>
        <p:spPr>
          <a:xfrm flipH="1" flipV="1">
            <a:off x="1489872" y="3322625"/>
            <a:ext cx="5051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17DEF824-0DFF-69CD-0254-C430111EF78F}"/>
              </a:ext>
            </a:extLst>
          </p:cNvPr>
          <p:cNvSpPr/>
          <p:nvPr/>
        </p:nvSpPr>
        <p:spPr>
          <a:xfrm>
            <a:off x="379157" y="3019151"/>
            <a:ext cx="1122779" cy="651275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Specimen Handling</a:t>
            </a:r>
            <a:endParaRPr lang="en-CA" sz="1000" dirty="0"/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60D25E94-2ECC-9CD0-262B-C69DD5207A66}"/>
              </a:ext>
            </a:extLst>
          </p:cNvPr>
          <p:cNvCxnSpPr>
            <a:stCxn id="22" idx="1"/>
          </p:cNvCxnSpPr>
          <p:nvPr/>
        </p:nvCxnSpPr>
        <p:spPr>
          <a:xfrm flipH="1">
            <a:off x="4197822" y="5404759"/>
            <a:ext cx="4439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>
            <a:extLst>
              <a:ext uri="{FF2B5EF4-FFF2-40B4-BE49-F238E27FC236}">
                <a16:creationId xmlns:a16="http://schemas.microsoft.com/office/drawing/2014/main" id="{B22A8FAB-5BF4-D737-26F8-423AD097C6A8}"/>
              </a:ext>
            </a:extLst>
          </p:cNvPr>
          <p:cNvSpPr/>
          <p:nvPr/>
        </p:nvSpPr>
        <p:spPr>
          <a:xfrm>
            <a:off x="3034000" y="5069324"/>
            <a:ext cx="1175529" cy="67087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Hand Hygiene</a:t>
            </a:r>
            <a:endParaRPr lang="en-CA" sz="1000" dirty="0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2191F51-B10E-F9BE-D74E-3AE7D4213F15}"/>
              </a:ext>
            </a:extLst>
          </p:cNvPr>
          <p:cNvCxnSpPr>
            <a:stCxn id="22" idx="2"/>
          </p:cNvCxnSpPr>
          <p:nvPr/>
        </p:nvCxnSpPr>
        <p:spPr>
          <a:xfrm>
            <a:off x="5601275" y="5701005"/>
            <a:ext cx="0" cy="3638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9A965AB5-9E8B-8D63-0766-B0B30B1C21D4}"/>
              </a:ext>
            </a:extLst>
          </p:cNvPr>
          <p:cNvSpPr/>
          <p:nvPr/>
        </p:nvSpPr>
        <p:spPr>
          <a:xfrm>
            <a:off x="5013510" y="6064898"/>
            <a:ext cx="1175529" cy="67087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Proper Waste Disposal</a:t>
            </a:r>
            <a:endParaRPr lang="en-CA" sz="1000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4980BE4-3992-0BA7-E7BC-90FDF0B0C115}"/>
              </a:ext>
            </a:extLst>
          </p:cNvPr>
          <p:cNvSpPr/>
          <p:nvPr/>
        </p:nvSpPr>
        <p:spPr>
          <a:xfrm>
            <a:off x="3385705" y="5990250"/>
            <a:ext cx="1175529" cy="67087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Clean up</a:t>
            </a:r>
            <a:endParaRPr lang="en-CA" sz="100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51149BDF-9538-F921-4BAF-9A15035E3FBC}"/>
              </a:ext>
            </a:extLst>
          </p:cNvPr>
          <p:cNvCxnSpPr>
            <a:cxnSpLocks/>
          </p:cNvCxnSpPr>
          <p:nvPr/>
        </p:nvCxnSpPr>
        <p:spPr>
          <a:xfrm flipH="1">
            <a:off x="4326692" y="5697505"/>
            <a:ext cx="342598" cy="335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>
            <a:extLst>
              <a:ext uri="{FF2B5EF4-FFF2-40B4-BE49-F238E27FC236}">
                <a16:creationId xmlns:a16="http://schemas.microsoft.com/office/drawing/2014/main" id="{97DA3E24-6B00-18D7-6850-BAB5ECF47A1F}"/>
              </a:ext>
            </a:extLst>
          </p:cNvPr>
          <p:cNvSpPr/>
          <p:nvPr/>
        </p:nvSpPr>
        <p:spPr>
          <a:xfrm>
            <a:off x="8417293" y="1602064"/>
            <a:ext cx="997523" cy="484725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Balances</a:t>
            </a:r>
            <a:endParaRPr lang="en-CA" sz="1000" dirty="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711C58C-4B48-B6AE-1030-ADF8C2D354F0}"/>
              </a:ext>
            </a:extLst>
          </p:cNvPr>
          <p:cNvSpPr/>
          <p:nvPr/>
        </p:nvSpPr>
        <p:spPr>
          <a:xfrm>
            <a:off x="9142333" y="2000483"/>
            <a:ext cx="1106693" cy="70632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Centrifuges</a:t>
            </a:r>
            <a:endParaRPr lang="en-CA" sz="1000" dirty="0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AD66573A-AC37-2AD5-8FB5-1316403F4746}"/>
              </a:ext>
            </a:extLst>
          </p:cNvPr>
          <p:cNvCxnSpPr>
            <a:cxnSpLocks/>
          </p:cNvCxnSpPr>
          <p:nvPr/>
        </p:nvCxnSpPr>
        <p:spPr>
          <a:xfrm>
            <a:off x="9714835" y="1285756"/>
            <a:ext cx="0" cy="711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EA263DA-1A32-5362-79B5-40E7258D95DE}"/>
              </a:ext>
            </a:extLst>
          </p:cNvPr>
          <p:cNvCxnSpPr>
            <a:endCxn id="77" idx="0"/>
          </p:cNvCxnSpPr>
          <p:nvPr/>
        </p:nvCxnSpPr>
        <p:spPr>
          <a:xfrm>
            <a:off x="8916054" y="1285756"/>
            <a:ext cx="1" cy="316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7CC5E492-275A-A6CE-1CD9-2AAD851DA5E1}"/>
              </a:ext>
            </a:extLst>
          </p:cNvPr>
          <p:cNvCxnSpPr/>
          <p:nvPr/>
        </p:nvCxnSpPr>
        <p:spPr>
          <a:xfrm>
            <a:off x="10235683" y="1285756"/>
            <a:ext cx="279917" cy="525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>
            <a:extLst>
              <a:ext uri="{FF2B5EF4-FFF2-40B4-BE49-F238E27FC236}">
                <a16:creationId xmlns:a16="http://schemas.microsoft.com/office/drawing/2014/main" id="{EF133AF0-41DE-E7A8-4000-8B03FA8C379C}"/>
              </a:ext>
            </a:extLst>
          </p:cNvPr>
          <p:cNvSpPr/>
          <p:nvPr/>
        </p:nvSpPr>
        <p:spPr>
          <a:xfrm>
            <a:off x="10375641" y="1721497"/>
            <a:ext cx="1049041" cy="686731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Pipettes</a:t>
            </a:r>
            <a:endParaRPr lang="en-CA" sz="1000" dirty="0"/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A053793F-520D-1F6E-B261-08570C6F972D}"/>
              </a:ext>
            </a:extLst>
          </p:cNvPr>
          <p:cNvCxnSpPr>
            <a:cxnSpLocks/>
          </p:cNvCxnSpPr>
          <p:nvPr/>
        </p:nvCxnSpPr>
        <p:spPr>
          <a:xfrm flipH="1">
            <a:off x="8624360" y="3576885"/>
            <a:ext cx="221060" cy="366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>
            <a:extLst>
              <a:ext uri="{FF2B5EF4-FFF2-40B4-BE49-F238E27FC236}">
                <a16:creationId xmlns:a16="http://schemas.microsoft.com/office/drawing/2014/main" id="{6127D47B-788E-01C4-92D8-C078128CC91F}"/>
              </a:ext>
            </a:extLst>
          </p:cNvPr>
          <p:cNvSpPr/>
          <p:nvPr/>
        </p:nvSpPr>
        <p:spPr>
          <a:xfrm>
            <a:off x="7785336" y="3944051"/>
            <a:ext cx="1324948" cy="54397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Punctuality</a:t>
            </a:r>
            <a:endParaRPr lang="en-CA" sz="1000" dirty="0"/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361F40AC-E682-B553-7E30-AAB037617059}"/>
              </a:ext>
            </a:extLst>
          </p:cNvPr>
          <p:cNvCxnSpPr>
            <a:cxnSpLocks/>
            <a:endCxn id="106" idx="0"/>
          </p:cNvCxnSpPr>
          <p:nvPr/>
        </p:nvCxnSpPr>
        <p:spPr>
          <a:xfrm>
            <a:off x="9563878" y="3640680"/>
            <a:ext cx="0" cy="7228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>
            <a:extLst>
              <a:ext uri="{FF2B5EF4-FFF2-40B4-BE49-F238E27FC236}">
                <a16:creationId xmlns:a16="http://schemas.microsoft.com/office/drawing/2014/main" id="{66CFA2A4-B0DC-2AC7-BA80-B72ED85AE72B}"/>
              </a:ext>
            </a:extLst>
          </p:cNvPr>
          <p:cNvSpPr/>
          <p:nvPr/>
        </p:nvSpPr>
        <p:spPr>
          <a:xfrm>
            <a:off x="10985475" y="3012850"/>
            <a:ext cx="1038746" cy="41615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Teamwork</a:t>
            </a:r>
            <a:endParaRPr lang="en-CA" sz="1000" dirty="0"/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9694B5C6-B0CE-F00C-9522-03E3AA7F238B}"/>
              </a:ext>
            </a:extLst>
          </p:cNvPr>
          <p:cNvCxnSpPr>
            <a:cxnSpLocks/>
          </p:cNvCxnSpPr>
          <p:nvPr/>
        </p:nvCxnSpPr>
        <p:spPr>
          <a:xfrm>
            <a:off x="10699101" y="3651120"/>
            <a:ext cx="65314" cy="258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>
            <a:extLst>
              <a:ext uri="{FF2B5EF4-FFF2-40B4-BE49-F238E27FC236}">
                <a16:creationId xmlns:a16="http://schemas.microsoft.com/office/drawing/2014/main" id="{454EFB94-F9E3-CBD3-F50D-E475295A3666}"/>
              </a:ext>
            </a:extLst>
          </p:cNvPr>
          <p:cNvSpPr/>
          <p:nvPr/>
        </p:nvSpPr>
        <p:spPr>
          <a:xfrm>
            <a:off x="10140149" y="3928769"/>
            <a:ext cx="1324948" cy="45557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Accountability</a:t>
            </a:r>
            <a:endParaRPr lang="en-CA" sz="1000" dirty="0"/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3A31DA56-52E9-4A25-ADA3-586EDA7800D1}"/>
              </a:ext>
            </a:extLst>
          </p:cNvPr>
          <p:cNvCxnSpPr>
            <a:stCxn id="16" idx="3"/>
          </p:cNvCxnSpPr>
          <p:nvPr/>
        </p:nvCxnSpPr>
        <p:spPr>
          <a:xfrm flipV="1">
            <a:off x="10764415" y="3226059"/>
            <a:ext cx="22704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>
            <a:extLst>
              <a:ext uri="{FF2B5EF4-FFF2-40B4-BE49-F238E27FC236}">
                <a16:creationId xmlns:a16="http://schemas.microsoft.com/office/drawing/2014/main" id="{A017F4D8-AFDE-30B9-A251-9DC318909625}"/>
              </a:ext>
            </a:extLst>
          </p:cNvPr>
          <p:cNvSpPr/>
          <p:nvPr/>
        </p:nvSpPr>
        <p:spPr>
          <a:xfrm>
            <a:off x="8805669" y="4363573"/>
            <a:ext cx="1516417" cy="364711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Communication</a:t>
            </a:r>
            <a:endParaRPr lang="en-CA" sz="1000" dirty="0"/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CDE5676C-6AC9-9425-FFC2-019504E52B1F}"/>
              </a:ext>
            </a:extLst>
          </p:cNvPr>
          <p:cNvCxnSpPr>
            <a:cxnSpLocks/>
            <a:endCxn id="113" idx="0"/>
          </p:cNvCxnSpPr>
          <p:nvPr/>
        </p:nvCxnSpPr>
        <p:spPr>
          <a:xfrm flipH="1">
            <a:off x="8320247" y="5740014"/>
            <a:ext cx="504305" cy="464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val 112">
            <a:extLst>
              <a:ext uri="{FF2B5EF4-FFF2-40B4-BE49-F238E27FC236}">
                <a16:creationId xmlns:a16="http://schemas.microsoft.com/office/drawing/2014/main" id="{AA7C2993-F7E3-7872-5206-B21A2EBE8091}"/>
              </a:ext>
            </a:extLst>
          </p:cNvPr>
          <p:cNvSpPr/>
          <p:nvPr/>
        </p:nvSpPr>
        <p:spPr>
          <a:xfrm>
            <a:off x="7562038" y="6204857"/>
            <a:ext cx="1516417" cy="364711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SOPs</a:t>
            </a:r>
            <a:endParaRPr lang="en-CA" sz="1000" dirty="0"/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8CD1338A-2730-6305-D452-3C4492E98179}"/>
              </a:ext>
            </a:extLst>
          </p:cNvPr>
          <p:cNvCxnSpPr>
            <a:cxnSpLocks/>
          </p:cNvCxnSpPr>
          <p:nvPr/>
        </p:nvCxnSpPr>
        <p:spPr>
          <a:xfrm>
            <a:off x="9798697" y="5756632"/>
            <a:ext cx="6220" cy="382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116">
            <a:extLst>
              <a:ext uri="{FF2B5EF4-FFF2-40B4-BE49-F238E27FC236}">
                <a16:creationId xmlns:a16="http://schemas.microsoft.com/office/drawing/2014/main" id="{0506A038-A88F-C495-ADA1-5AFAC95DC2FB}"/>
              </a:ext>
            </a:extLst>
          </p:cNvPr>
          <p:cNvSpPr/>
          <p:nvPr/>
        </p:nvSpPr>
        <p:spPr>
          <a:xfrm>
            <a:off x="9195218" y="6172548"/>
            <a:ext cx="1324948" cy="45557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Lab Reports</a:t>
            </a:r>
            <a:endParaRPr lang="en-CA" sz="1000" dirty="0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38533054-536D-C263-DC6D-1A798268CED9}"/>
              </a:ext>
            </a:extLst>
          </p:cNvPr>
          <p:cNvSpPr/>
          <p:nvPr/>
        </p:nvSpPr>
        <p:spPr>
          <a:xfrm>
            <a:off x="10636929" y="6159427"/>
            <a:ext cx="1324948" cy="45557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Non conformance Form</a:t>
            </a:r>
            <a:endParaRPr lang="en-CA" sz="1000" dirty="0"/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F68CF493-C86E-DA12-0E45-3C5FAE171594}"/>
              </a:ext>
            </a:extLst>
          </p:cNvPr>
          <p:cNvCxnSpPr>
            <a:cxnSpLocks/>
            <a:endCxn id="118" idx="0"/>
          </p:cNvCxnSpPr>
          <p:nvPr/>
        </p:nvCxnSpPr>
        <p:spPr>
          <a:xfrm>
            <a:off x="10900161" y="5753352"/>
            <a:ext cx="399242" cy="406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624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Menezes</dc:creator>
  <cp:lastModifiedBy>Danielle Menezes</cp:lastModifiedBy>
  <cp:revision>1</cp:revision>
  <dcterms:created xsi:type="dcterms:W3CDTF">2023-09-10T01:34:29Z</dcterms:created>
  <dcterms:modified xsi:type="dcterms:W3CDTF">2023-09-10T01:35:08Z</dcterms:modified>
</cp:coreProperties>
</file>