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B3CD2-E1CA-4469-A34A-AAFF8C3638C6}" v="2" dt="2023-10-22T23:17:15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39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Ladouceur" userId="a664310a-3513-4d92-85f6-a63ea2a6189b" providerId="ADAL" clId="{6D2B3CD2-E1CA-4469-A34A-AAFF8C3638C6}"/>
    <pc:docChg chg="custSel modSld">
      <pc:chgData name="Isabelle Ladouceur" userId="a664310a-3513-4d92-85f6-a63ea2a6189b" providerId="ADAL" clId="{6D2B3CD2-E1CA-4469-A34A-AAFF8C3638C6}" dt="2023-10-22T23:18:13.382" v="234" actId="1076"/>
      <pc:docMkLst>
        <pc:docMk/>
      </pc:docMkLst>
      <pc:sldChg chg="addSp modSp mod">
        <pc:chgData name="Isabelle Ladouceur" userId="a664310a-3513-4d92-85f6-a63ea2a6189b" providerId="ADAL" clId="{6D2B3CD2-E1CA-4469-A34A-AAFF8C3638C6}" dt="2023-10-22T23:18:13.382" v="234" actId="1076"/>
        <pc:sldMkLst>
          <pc:docMk/>
          <pc:sldMk cId="0" sldId="256"/>
        </pc:sldMkLst>
        <pc:spChg chg="add mod">
          <ac:chgData name="Isabelle Ladouceur" userId="a664310a-3513-4d92-85f6-a63ea2a6189b" providerId="ADAL" clId="{6D2B3CD2-E1CA-4469-A34A-AAFF8C3638C6}" dt="2023-10-22T23:17:05.561" v="104" actId="20577"/>
          <ac:spMkLst>
            <pc:docMk/>
            <pc:sldMk cId="0" sldId="256"/>
            <ac:spMk id="2" creationId="{C304C867-472E-47CE-1FE5-A2C32E4B93C1}"/>
          </ac:spMkLst>
        </pc:spChg>
        <pc:spChg chg="add mod">
          <ac:chgData name="Isabelle Ladouceur" userId="a664310a-3513-4d92-85f6-a63ea2a6189b" providerId="ADAL" clId="{6D2B3CD2-E1CA-4469-A34A-AAFF8C3638C6}" dt="2023-10-22T23:18:01.216" v="233" actId="20577"/>
          <ac:spMkLst>
            <pc:docMk/>
            <pc:sldMk cId="0" sldId="256"/>
            <ac:spMk id="3" creationId="{7F0FB117-C636-1475-385D-46262DC91B43}"/>
          </ac:spMkLst>
        </pc:spChg>
        <pc:spChg chg="mod">
          <ac:chgData name="Isabelle Ladouceur" userId="a664310a-3513-4d92-85f6-a63ea2a6189b" providerId="ADAL" clId="{6D2B3CD2-E1CA-4469-A34A-AAFF8C3638C6}" dt="2023-10-22T23:16:35.430" v="1" actId="1076"/>
          <ac:spMkLst>
            <pc:docMk/>
            <pc:sldMk cId="0" sldId="256"/>
            <ac:spMk id="68" creationId="{00000000-0000-0000-0000-000000000000}"/>
          </ac:spMkLst>
        </pc:spChg>
        <pc:spChg chg="mod">
          <ac:chgData name="Isabelle Ladouceur" userId="a664310a-3513-4d92-85f6-a63ea2a6189b" providerId="ADAL" clId="{6D2B3CD2-E1CA-4469-A34A-AAFF8C3638C6}" dt="2023-10-22T23:16:38.397" v="2" actId="1076"/>
          <ac:spMkLst>
            <pc:docMk/>
            <pc:sldMk cId="0" sldId="256"/>
            <ac:spMk id="69" creationId="{00000000-0000-0000-0000-000000000000}"/>
          </ac:spMkLst>
        </pc:spChg>
        <pc:spChg chg="mod">
          <ac:chgData name="Isabelle Ladouceur" userId="a664310a-3513-4d92-85f6-a63ea2a6189b" providerId="ADAL" clId="{6D2B3CD2-E1CA-4469-A34A-AAFF8C3638C6}" dt="2023-10-22T23:18:13.382" v="234" actId="1076"/>
          <ac:spMkLst>
            <pc:docMk/>
            <pc:sldMk cId="0" sldId="256"/>
            <ac:spMk id="70" creationId="{00000000-0000-0000-0000-000000000000}"/>
          </ac:spMkLst>
        </pc:spChg>
        <pc:spChg chg="mod">
          <ac:chgData name="Isabelle Ladouceur" userId="a664310a-3513-4d92-85f6-a63ea2a6189b" providerId="ADAL" clId="{6D2B3CD2-E1CA-4469-A34A-AAFF8C3638C6}" dt="2023-10-22T23:17:24.622" v="108" actId="1076"/>
          <ac:spMkLst>
            <pc:docMk/>
            <pc:sldMk cId="0" sldId="256"/>
            <ac:spMk id="7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cours de biologie humaine est un cours « difficile» et « demandant » du cursus.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Les exigences du cours sont grandes : la compréhension des concepts est centrale et le par cœur, peu important.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(évaluation à livres ouverts)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222225" y="70438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50" dirty="0">
                <a:latin typeface="Trebuchet MS"/>
                <a:ea typeface="Trebuchet MS"/>
                <a:cs typeface="Trebuchet MS"/>
                <a:sym typeface="Trebuchet MS"/>
              </a:rPr>
              <a:t>Difficulté / Défi à adapter leur mode d’étude aux évaluations de compréhension. Grand investissement de temps d’étude pour peu de résultats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941577" y="67744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Peur d’échouer le cours et de devoir le refaire à nouveau (cours préalables à d’autres du programme).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53675" y="729126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Difficulté de concilier toutes les sphères de leur vie (étude, famille, travail, etc.) : défi de tout mener à bien sur tous les fronts.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226975" y="1611438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La présence en classe et la lecture des notes ne sont pas une garantie de réussite du cours.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Désir d’avoir davantage de situations d’apprentissage, d’exercices et de questions similaires à ceux retrouvés dans les évaluations sommatives.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Malgré une offre importante d’exercices, réalisation du nombre minimal d’activités requis dans les consignes (souvent par manque de temps ou paresse).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G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ande quantité de contenu + grande variabilité des niveaux des apprenants = défis plus importants pour les apprenants.es « débutants.es ».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50" dirty="0">
                <a:latin typeface="Trebuchet MS"/>
                <a:ea typeface="Trebuchet MS"/>
                <a:cs typeface="Trebuchet MS"/>
                <a:sym typeface="Trebuchet MS"/>
              </a:rPr>
              <a:t>Une seule classe de 3 heures par semaine fait en sorte qu’il y a beaucoup de matériel à récupérer s’il y a absence/retard. Difficulté à se remettre à jour après une absence.</a:t>
            </a:r>
            <a:endParaRPr sz="75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50" dirty="0">
                <a:latin typeface="Trebuchet MS"/>
                <a:ea typeface="Trebuchet MS"/>
                <a:cs typeface="Trebuchet MS"/>
                <a:sym typeface="Trebuchet MS"/>
              </a:rPr>
              <a:t>Les exemples concrets, la banque collaborative de questions, les exercices de révision éclair, le dynamisme de la classe sont d’excellents motivateurs et rendent le cours intéressant. </a:t>
            </a:r>
            <a:endParaRPr sz="75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nombreuses activités d’apprentissage effectuées en classe permettent de valider les concepts présentés en classe.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9;p13">
            <a:extLst>
              <a:ext uri="{FF2B5EF4-FFF2-40B4-BE49-F238E27FC236}">
                <a16:creationId xmlns:a16="http://schemas.microsoft.com/office/drawing/2014/main" id="{C304C867-472E-47CE-1FE5-A2C32E4B93C1}"/>
              </a:ext>
            </a:extLst>
          </p:cNvPr>
          <p:cNvSpPr txBox="1"/>
          <p:nvPr/>
        </p:nvSpPr>
        <p:spPr>
          <a:xfrm>
            <a:off x="5629181" y="62832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Peur de manquer de temps pour répondre adéquatement à l’évaluation sommative car c’est à livres ouverts.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Google Shape;69;p13">
            <a:extLst>
              <a:ext uri="{FF2B5EF4-FFF2-40B4-BE49-F238E27FC236}">
                <a16:creationId xmlns:a16="http://schemas.microsoft.com/office/drawing/2014/main" id="{7F0FB117-C636-1475-385D-46262DC91B43}"/>
              </a:ext>
            </a:extLst>
          </p:cNvPr>
          <p:cNvSpPr txBox="1"/>
          <p:nvPr/>
        </p:nvSpPr>
        <p:spPr>
          <a:xfrm>
            <a:off x="7553675" y="2493738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Une organisation des notes est essentielle pour maximiser le temps d’examen. Il faut effectuer les exercices d’avance!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391</Words>
  <Application>Microsoft Office PowerPoint</Application>
  <PresentationFormat>Affichage à l'écran (16:9)</PresentationFormat>
  <Paragraphs>27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Présentation PowerPoint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Isabelle Ladouceur</cp:lastModifiedBy>
  <cp:revision>1</cp:revision>
  <dcterms:modified xsi:type="dcterms:W3CDTF">2023-10-22T23:18:17Z</dcterms:modified>
</cp:coreProperties>
</file>