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00325" y="782424"/>
            <a:ext cx="1562475" cy="945175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cours de chimie se base sur les connaissances antérieures de chimie, mathématiques et physique ; beaucoup d’</a:t>
            </a:r>
            <a:r>
              <a:rPr lang="fr-FR" sz="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etudiant</a:t>
            </a:r>
            <a:r>
              <a:rPr lang="fr-FR" sz="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e.s</a:t>
            </a:r>
            <a:r>
              <a:rPr lang="fr-FR" sz="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vont essayer d’avoir de l’aide.</a:t>
            </a:r>
            <a:endParaRPr sz="3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159" y="2053598"/>
            <a:ext cx="1746148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 cours est un prérequis pour passer au prochain cours et aussi un cours corequis ; la barre est trop élevée, et les examens demandent beaucoup de préparations.</a:t>
            </a:r>
            <a:endParaRPr sz="1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dois doubler l’effort pour comprendre la langue car il y a beaucoup de vocabulaire dont je n’ai jamais entendu parler.</a:t>
            </a:r>
            <a:endParaRPr sz="1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n’ai pas assez d’entrée d’argent pour me permettre acheter ce livre et le reste des outils pédagogiques exigés pour réussir ce cours.</a:t>
            </a:r>
            <a:endParaRPr sz="1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vidéo sur les ressources disponibles pour pouvoir prendre avantage au cas où elles/ils ont besoin d’aide financier, nourriture, support moral, etc…</a:t>
            </a: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défis qui peuvent présenter des contraintes a leur réussite si elle/ils n’arrivent à concilier entre le travail et les études etc…</a:t>
            </a:r>
            <a:endParaRPr sz="1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Chercher à contacter des étudiants des années précédentes pour se rassurer et demander des astuces a la réussite.</a:t>
            </a:r>
            <a:endParaRPr sz="1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Chercher la banque des tests précédents et procèdent aux simulateurs de tests.</a:t>
            </a:r>
            <a:endParaRPr sz="4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chaque semaine un rapport de laboratoire formel et qui consomme beaucoup de temps entre le rédiger et le corriger.</a:t>
            </a:r>
            <a:endParaRPr sz="1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191326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7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y a une évaluation formative chaque semaine et une autre sommative chaque quatre semaines. Ceci demande un travail quotidien pour réviser et se préparer.</a:t>
            </a:r>
            <a:endParaRPr lang="fr-F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180693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L’aspect organisationnel du cours ainsi que les outils pédagogiques disponibles m’encourage a m’organiser pour devenir un vrai professionnel.</a:t>
            </a: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159427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800" dirty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Même s’il y a beaucoup de matériel pédagogique à couvrir, le nombre de travaux pratiques aux laboratoires me rassure pour maîtriser le contenu.</a:t>
            </a:r>
            <a:endParaRPr lang="fr-F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980000"/>
                </a:solidFill>
              </a:rPr>
              <a:t>1- Allez dans fichier </a:t>
            </a:r>
            <a:endParaRPr dirty="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 dirty="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980000"/>
                </a:solidFill>
              </a:rPr>
              <a:t>3- Éditez la carte pour la modifier à votre guise</a:t>
            </a:r>
            <a:endParaRPr dirty="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350</Words>
  <Application>Microsoft Office PowerPoint</Application>
  <PresentationFormat>On-screen Show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Simple Light</vt:lpstr>
      <vt:lpstr>PowerPoint Presentation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Belhadj</dc:creator>
  <cp:lastModifiedBy>Mohamed Belhadj</cp:lastModifiedBy>
  <cp:revision>3</cp:revision>
  <dcterms:modified xsi:type="dcterms:W3CDTF">2023-10-28T22:26:08Z</dcterms:modified>
</cp:coreProperties>
</file>