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4"/>
  </p:notesMasterIdLst>
  <p:sldIdLst>
    <p:sldId id="256" r:id="rId2"/>
    <p:sldId id="257" r:id="rId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816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3b7417da7b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23b7417da7b_0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4" name="Google Shape;54;p13"/>
          <p:cNvCxnSpPr/>
          <p:nvPr/>
        </p:nvCxnSpPr>
        <p:spPr>
          <a:xfrm>
            <a:off x="20150" y="4069900"/>
            <a:ext cx="9115200" cy="1920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5" name="Google Shape;55;p13"/>
          <p:cNvCxnSpPr/>
          <p:nvPr/>
        </p:nvCxnSpPr>
        <p:spPr>
          <a:xfrm rot="10800000" flipH="1">
            <a:off x="21325" y="28450"/>
            <a:ext cx="9103500" cy="402810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6" name="Google Shape;56;p13"/>
          <p:cNvCxnSpPr/>
          <p:nvPr/>
        </p:nvCxnSpPr>
        <p:spPr>
          <a:xfrm>
            <a:off x="42625" y="28425"/>
            <a:ext cx="9086400" cy="403530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57" name="Google Shape;57;p13" descr="person-1824147_640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31988" y="1362600"/>
            <a:ext cx="1561174" cy="1624643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3"/>
          <p:cNvSpPr txBox="1"/>
          <p:nvPr/>
        </p:nvSpPr>
        <p:spPr>
          <a:xfrm>
            <a:off x="3863438" y="2428713"/>
            <a:ext cx="1428600" cy="44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Qu’est-ce que vos apprenants...?</a:t>
            </a:r>
            <a:endParaRPr sz="120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2915075" y="2033650"/>
            <a:ext cx="1176900" cy="44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rebuchet MS"/>
                <a:ea typeface="Trebuchet MS"/>
                <a:cs typeface="Trebuchet MS"/>
                <a:sym typeface="Trebuchet MS"/>
              </a:rPr>
              <a:t>Entendent?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3593625" y="989338"/>
            <a:ext cx="2037900" cy="35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rebuchet MS"/>
                <a:ea typeface="Trebuchet MS"/>
                <a:cs typeface="Trebuchet MS"/>
                <a:sym typeface="Trebuchet MS"/>
              </a:rPr>
              <a:t>Pensent et ressentent?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3828900" y="3049300"/>
            <a:ext cx="1428600" cy="44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rebuchet MS"/>
                <a:ea typeface="Trebuchet MS"/>
                <a:cs typeface="Trebuchet MS"/>
                <a:sym typeface="Trebuchet MS"/>
              </a:rPr>
              <a:t>Disent et font?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5358325" y="1997200"/>
            <a:ext cx="951000" cy="44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rebuchet MS"/>
                <a:ea typeface="Trebuchet MS"/>
                <a:cs typeface="Trebuchet MS"/>
                <a:sym typeface="Trebuchet MS"/>
              </a:rPr>
              <a:t>Voient?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</p:txBody>
      </p:sp>
      <p:cxnSp>
        <p:nvCxnSpPr>
          <p:cNvPr id="63" name="Google Shape;63;p13"/>
          <p:cNvCxnSpPr/>
          <p:nvPr/>
        </p:nvCxnSpPr>
        <p:spPr>
          <a:xfrm flipH="1">
            <a:off x="4603475" y="4099175"/>
            <a:ext cx="7200" cy="100890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4" name="Google Shape;64;p13"/>
          <p:cNvSpPr txBox="1"/>
          <p:nvPr/>
        </p:nvSpPr>
        <p:spPr>
          <a:xfrm>
            <a:off x="1575350" y="4465425"/>
            <a:ext cx="1428600" cy="44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rebuchet MS"/>
                <a:ea typeface="Trebuchet MS"/>
                <a:cs typeface="Trebuchet MS"/>
                <a:sym typeface="Trebuchet MS"/>
              </a:rPr>
              <a:t>Points positifs?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6206438" y="4413025"/>
            <a:ext cx="1428600" cy="44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rebuchet MS"/>
                <a:ea typeface="Trebuchet MS"/>
                <a:cs typeface="Trebuchet MS"/>
                <a:sym typeface="Trebuchet MS"/>
              </a:rPr>
              <a:t>Point négatifs?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6" name="Google Shape;66;p13"/>
          <p:cNvSpPr txBox="1"/>
          <p:nvPr/>
        </p:nvSpPr>
        <p:spPr>
          <a:xfrm>
            <a:off x="100325" y="782424"/>
            <a:ext cx="1562475" cy="945175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 cours de chimie se base sur les connaissances antérieures de chimie, mathématiques et physique ; beaucoup d’</a:t>
            </a:r>
            <a:r>
              <a:rPr lang="fr-FR" sz="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etudiant</a:t>
            </a:r>
            <a:r>
              <a:rPr lang="fr-FR" sz="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e.s</a:t>
            </a:r>
            <a:r>
              <a:rPr lang="fr-FR" sz="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vont essayer d’avoir de l’aide.</a:t>
            </a:r>
            <a:endParaRPr sz="3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7" name="Google Shape;67;p13"/>
          <p:cNvSpPr txBox="1"/>
          <p:nvPr/>
        </p:nvSpPr>
        <p:spPr>
          <a:xfrm>
            <a:off x="76159" y="2053598"/>
            <a:ext cx="1746148" cy="8823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Ce cours est un prérequis pour passer au prochain cours et aussi un cours corequis ; la barre est trop élevée, et les examens demandent beaucoup de préparations.</a:t>
            </a:r>
            <a:endParaRPr sz="1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8" name="Google Shape;68;p13"/>
          <p:cNvSpPr txBox="1"/>
          <p:nvPr/>
        </p:nvSpPr>
        <p:spPr>
          <a:xfrm>
            <a:off x="2476825" y="83875"/>
            <a:ext cx="1490100" cy="8823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Je dois doubler l’effort pour comprendre la langue car il y a beaucoup de vocabulaire dont je n’ai jamais entendu parler.</a:t>
            </a:r>
            <a:endParaRPr sz="1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9" name="Google Shape;69;p13"/>
          <p:cNvSpPr txBox="1"/>
          <p:nvPr/>
        </p:nvSpPr>
        <p:spPr>
          <a:xfrm>
            <a:off x="5168725" y="83875"/>
            <a:ext cx="1490100" cy="8823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 n’ai pas assez d’entrée d’argent pour me permettre acheter ce livre et le reste des outils pédagogiques exigés pour réussir ce cours.</a:t>
            </a:r>
            <a:endParaRPr sz="1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0" name="Google Shape;70;p13"/>
          <p:cNvSpPr txBox="1"/>
          <p:nvPr/>
        </p:nvSpPr>
        <p:spPr>
          <a:xfrm>
            <a:off x="7562350" y="727925"/>
            <a:ext cx="1490100" cy="8823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r-FR" sz="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Une vidéo sur les ressources disponibles pour pouvoir prendre avantage au cas où elles/ils ont besoin d’aide financier, nourriture, support moral, etc…</a:t>
            </a:r>
            <a:endParaRPr lang="fr-FR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1" name="Google Shape;71;p13"/>
          <p:cNvSpPr txBox="1"/>
          <p:nvPr/>
        </p:nvSpPr>
        <p:spPr>
          <a:xfrm>
            <a:off x="6921950" y="1733775"/>
            <a:ext cx="1490100" cy="8823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Les défis qui peuvent présenter des contraintes a leur réussite si elle/ils n’arrivent à concilier entre le travail et les études etc…</a:t>
            </a:r>
            <a:endParaRPr sz="1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2" name="Google Shape;72;p13"/>
          <p:cNvSpPr txBox="1"/>
          <p:nvPr/>
        </p:nvSpPr>
        <p:spPr>
          <a:xfrm>
            <a:off x="2097075" y="3099600"/>
            <a:ext cx="1490100" cy="8823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9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Chercher à contacter des étudiants des années précédentes pour se rassurer et demander des astuces a la réussite.</a:t>
            </a:r>
            <a:endParaRPr sz="1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3" name="Google Shape;73;p13"/>
          <p:cNvSpPr txBox="1"/>
          <p:nvPr/>
        </p:nvSpPr>
        <p:spPr>
          <a:xfrm>
            <a:off x="5489675" y="3096850"/>
            <a:ext cx="1522200" cy="8823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1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Chercher la banque des tests précédents et procèdent aux simulateurs de tests.</a:t>
            </a:r>
            <a:endParaRPr sz="4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4" name="Google Shape;74;p13"/>
          <p:cNvSpPr txBox="1"/>
          <p:nvPr/>
        </p:nvSpPr>
        <p:spPr>
          <a:xfrm>
            <a:off x="7589100" y="4192825"/>
            <a:ext cx="1490100" cy="8823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9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Il y a chaque semaine un rapport de laboratoire formel et qui consomme beaucoup de temps entre le rédiger et le corriger.</a:t>
            </a:r>
            <a:endParaRPr sz="1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5" name="Google Shape;75;p13"/>
          <p:cNvSpPr txBox="1"/>
          <p:nvPr/>
        </p:nvSpPr>
        <p:spPr>
          <a:xfrm>
            <a:off x="4715475" y="4191326"/>
            <a:ext cx="1490100" cy="8823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r-FR" sz="7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Il y a une évaluation formative chaque semaine et une autre sommative chaque quatre semaines. Ceci demande un travail quotidien pour réviser et se préparer.</a:t>
            </a:r>
            <a:endParaRPr lang="fr-FR" sz="7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6" name="Google Shape;76;p13"/>
          <p:cNvSpPr txBox="1"/>
          <p:nvPr/>
        </p:nvSpPr>
        <p:spPr>
          <a:xfrm>
            <a:off x="3005675" y="4180693"/>
            <a:ext cx="1490100" cy="8823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r-FR" sz="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L’aspect organisationnel du cours ainsi que les outils pédagogiques disponibles m’encourage a m’organiser pour devenir un vrai professionnel.</a:t>
            </a:r>
            <a:endParaRPr lang="fr-FR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7" name="Google Shape;77;p13"/>
          <p:cNvSpPr txBox="1"/>
          <p:nvPr/>
        </p:nvSpPr>
        <p:spPr>
          <a:xfrm>
            <a:off x="85250" y="4159427"/>
            <a:ext cx="1490100" cy="8823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r-FR" sz="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Même s’il y a beaucoup de matériel pédagogique à couvrir, le nombre de travaux pratiques aux laboratoires me rassure pour maîtriser le contenu.</a:t>
            </a:r>
            <a:endParaRPr lang="fr-FR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8" name="Google Shape;78;p13"/>
          <p:cNvSpPr txBox="1"/>
          <p:nvPr/>
        </p:nvSpPr>
        <p:spPr>
          <a:xfrm>
            <a:off x="9345700" y="4581600"/>
            <a:ext cx="1738500" cy="80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79" name="Google Shape;79;p13" descr="ccbyncsa.png"/>
          <p:cNvPicPr preferRelativeResize="0"/>
          <p:nvPr/>
        </p:nvPicPr>
        <p:blipFill rotWithShape="1">
          <a:blip r:embed="rId4">
            <a:alphaModFix/>
          </a:blip>
          <a:srcRect r="66504"/>
          <a:stretch/>
        </p:blipFill>
        <p:spPr>
          <a:xfrm>
            <a:off x="9700817" y="4953138"/>
            <a:ext cx="1126200" cy="428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980000"/>
                </a:solidFill>
              </a:rPr>
              <a:t>Consignes pour utiliser ce document</a:t>
            </a:r>
            <a:endParaRPr b="1">
              <a:solidFill>
                <a:srgbClr val="980000"/>
              </a:solidFill>
            </a:endParaRPr>
          </a:p>
        </p:txBody>
      </p:sp>
      <p:sp>
        <p:nvSpPr>
          <p:cNvPr id="85" name="Google Shape;85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980000"/>
                </a:solidFill>
              </a:rPr>
              <a:t>1- Allez dans fichier </a:t>
            </a:r>
            <a:endParaRPr dirty="0">
              <a:solidFill>
                <a:srgbClr val="98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980000"/>
                </a:solidFill>
              </a:rPr>
              <a:t>2- Téléchargez le fichier en utilisant les logiciels PowerPoint (Microsoft) ou Slide (Google)</a:t>
            </a:r>
            <a:endParaRPr dirty="0">
              <a:solidFill>
                <a:srgbClr val="98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980000"/>
                </a:solidFill>
              </a:rPr>
              <a:t>3- Éditez la carte pour la modifier à votre guise</a:t>
            </a:r>
            <a:endParaRPr dirty="0">
              <a:solidFill>
                <a:srgbClr val="98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>
                <a:solidFill>
                  <a:srgbClr val="980000"/>
                </a:solidFill>
              </a:rPr>
              <a:t>4- Sauvegardez la carte pour l’utiliser ultérieurement</a:t>
            </a:r>
            <a:endParaRPr>
              <a:solidFill>
                <a:srgbClr val="98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350</Words>
  <Application>Microsoft Office PowerPoint</Application>
  <PresentationFormat>On-screen Show (16:9)</PresentationFormat>
  <Paragraphs>24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Trebuchet MS</vt:lpstr>
      <vt:lpstr>Simple Light</vt:lpstr>
      <vt:lpstr>PowerPoint Presentation</vt:lpstr>
      <vt:lpstr>Consignes pour utiliser ce document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Mohamed Belhadj</dc:creator>
  <cp:lastModifiedBy>Mohamed Belhadj</cp:lastModifiedBy>
  <cp:revision>3</cp:revision>
  <dcterms:modified xsi:type="dcterms:W3CDTF">2023-10-28T22:26:08Z</dcterms:modified>
</cp:coreProperties>
</file>