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700631-F815-4EA7-BE68-D0A9F4912C04}" v="21" dt="2023-10-08T21:53:05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Menezes" userId="b9208ee4cddc30d6" providerId="LiveId" clId="{01700631-F815-4EA7-BE68-D0A9F4912C04}"/>
    <pc:docChg chg="custSel addSld delSld modSld">
      <pc:chgData name="Danielle Menezes" userId="b9208ee4cddc30d6" providerId="LiveId" clId="{01700631-F815-4EA7-BE68-D0A9F4912C04}" dt="2023-10-08T21:57:15.514" v="1014" actId="14100"/>
      <pc:docMkLst>
        <pc:docMk/>
      </pc:docMkLst>
      <pc:sldChg chg="modSp del mod">
        <pc:chgData name="Danielle Menezes" userId="b9208ee4cddc30d6" providerId="LiveId" clId="{01700631-F815-4EA7-BE68-D0A9F4912C04}" dt="2023-10-08T21:55:58.271" v="1002" actId="47"/>
        <pc:sldMkLst>
          <pc:docMk/>
          <pc:sldMk cId="4107118341" sldId="256"/>
        </pc:sldMkLst>
        <pc:spChg chg="mod">
          <ac:chgData name="Danielle Menezes" userId="b9208ee4cddc30d6" providerId="LiveId" clId="{01700631-F815-4EA7-BE68-D0A9F4912C04}" dt="2023-10-08T21:33:25.872" v="44" actId="20577"/>
          <ac:spMkLst>
            <pc:docMk/>
            <pc:sldMk cId="4107118341" sldId="256"/>
            <ac:spMk id="5" creationId="{C1AC61C5-6BA5-1D7D-384D-9345794ED7AD}"/>
          </ac:spMkLst>
        </pc:spChg>
      </pc:sldChg>
      <pc:sldChg chg="addSp delSp modSp new del mod setBg">
        <pc:chgData name="Danielle Menezes" userId="b9208ee4cddc30d6" providerId="LiveId" clId="{01700631-F815-4EA7-BE68-D0A9F4912C04}" dt="2023-10-08T21:53:17.838" v="795" actId="47"/>
        <pc:sldMkLst>
          <pc:docMk/>
          <pc:sldMk cId="2949728010" sldId="257"/>
        </pc:sldMkLst>
        <pc:spChg chg="del">
          <ac:chgData name="Danielle Menezes" userId="b9208ee4cddc30d6" providerId="LiveId" clId="{01700631-F815-4EA7-BE68-D0A9F4912C04}" dt="2023-10-08T21:34:36.606" v="47" actId="478"/>
          <ac:spMkLst>
            <pc:docMk/>
            <pc:sldMk cId="2949728010" sldId="257"/>
            <ac:spMk id="2" creationId="{463A9079-B4C2-6D1F-97A1-B49769E7B347}"/>
          </ac:spMkLst>
        </pc:spChg>
        <pc:spChg chg="del">
          <ac:chgData name="Danielle Menezes" userId="b9208ee4cddc30d6" providerId="LiveId" clId="{01700631-F815-4EA7-BE68-D0A9F4912C04}" dt="2023-10-08T21:34:35.139" v="46" actId="478"/>
          <ac:spMkLst>
            <pc:docMk/>
            <pc:sldMk cId="2949728010" sldId="257"/>
            <ac:spMk id="3" creationId="{24EEC5EC-A296-E473-6CA2-BB7882819EF0}"/>
          </ac:spMkLst>
        </pc:spChg>
        <pc:spChg chg="add mod">
          <ac:chgData name="Danielle Menezes" userId="b9208ee4cddc30d6" providerId="LiveId" clId="{01700631-F815-4EA7-BE68-D0A9F4912C04}" dt="2023-10-08T21:36:12.874" v="210" actId="1076"/>
          <ac:spMkLst>
            <pc:docMk/>
            <pc:sldMk cId="2949728010" sldId="257"/>
            <ac:spMk id="4" creationId="{520D5C89-12C7-A74C-A7BE-C4E718F3E7BA}"/>
          </ac:spMkLst>
        </pc:spChg>
        <pc:spChg chg="add mod">
          <ac:chgData name="Danielle Menezes" userId="b9208ee4cddc30d6" providerId="LiveId" clId="{01700631-F815-4EA7-BE68-D0A9F4912C04}" dt="2023-10-08T21:36:10.589" v="209" actId="1076"/>
          <ac:spMkLst>
            <pc:docMk/>
            <pc:sldMk cId="2949728010" sldId="257"/>
            <ac:spMk id="5" creationId="{DF1CEED3-C481-A66C-3643-F28A7CE93616}"/>
          </ac:spMkLst>
        </pc:spChg>
        <pc:spChg chg="add mod">
          <ac:chgData name="Danielle Menezes" userId="b9208ee4cddc30d6" providerId="LiveId" clId="{01700631-F815-4EA7-BE68-D0A9F4912C04}" dt="2023-10-08T21:46:35.420" v="764" actId="14100"/>
          <ac:spMkLst>
            <pc:docMk/>
            <pc:sldMk cId="2949728010" sldId="257"/>
            <ac:spMk id="6" creationId="{C1DE8022-894D-161E-BF2D-AA138F9253E0}"/>
          </ac:spMkLst>
        </pc:spChg>
        <pc:spChg chg="add mod">
          <ac:chgData name="Danielle Menezes" userId="b9208ee4cddc30d6" providerId="LiveId" clId="{01700631-F815-4EA7-BE68-D0A9F4912C04}" dt="2023-10-08T21:38:20.315" v="442" actId="14100"/>
          <ac:spMkLst>
            <pc:docMk/>
            <pc:sldMk cId="2949728010" sldId="257"/>
            <ac:spMk id="7" creationId="{D79B06A6-5F03-DC24-3A8A-D0290F14C518}"/>
          </ac:spMkLst>
        </pc:spChg>
        <pc:spChg chg="add mod">
          <ac:chgData name="Danielle Menezes" userId="b9208ee4cddc30d6" providerId="LiveId" clId="{01700631-F815-4EA7-BE68-D0A9F4912C04}" dt="2023-10-08T21:39:29.857" v="694" actId="20577"/>
          <ac:spMkLst>
            <pc:docMk/>
            <pc:sldMk cId="2949728010" sldId="257"/>
            <ac:spMk id="8" creationId="{2AD80F0B-10CB-8159-5176-992B81F83185}"/>
          </ac:spMkLst>
        </pc:spChg>
        <pc:spChg chg="add">
          <ac:chgData name="Danielle Menezes" userId="b9208ee4cddc30d6" providerId="LiveId" clId="{01700631-F815-4EA7-BE68-D0A9F4912C04}" dt="2023-10-08T21:34:51.659" v="49" actId="26606"/>
          <ac:spMkLst>
            <pc:docMk/>
            <pc:sldMk cId="2949728010" sldId="257"/>
            <ac:spMk id="2055" creationId="{11B2B030-4738-4359-9E46-144B7C8BFF8B}"/>
          </ac:spMkLst>
        </pc:spChg>
        <pc:spChg chg="add">
          <ac:chgData name="Danielle Menezes" userId="b9208ee4cddc30d6" providerId="LiveId" clId="{01700631-F815-4EA7-BE68-D0A9F4912C04}" dt="2023-10-08T21:34:51.659" v="49" actId="26606"/>
          <ac:spMkLst>
            <pc:docMk/>
            <pc:sldMk cId="2949728010" sldId="257"/>
            <ac:spMk id="2057" creationId="{E722B2DD-E14D-4972-9D98-5D6E61B1B2D2}"/>
          </ac:spMkLst>
        </pc:spChg>
        <pc:picChg chg="add mod">
          <ac:chgData name="Danielle Menezes" userId="b9208ee4cddc30d6" providerId="LiveId" clId="{01700631-F815-4EA7-BE68-D0A9F4912C04}" dt="2023-10-08T21:38:26.466" v="445" actId="1076"/>
          <ac:picMkLst>
            <pc:docMk/>
            <pc:sldMk cId="2949728010" sldId="257"/>
            <ac:picMk id="2050" creationId="{31A0679D-4371-F26B-34AD-35C3353ABC4E}"/>
          </ac:picMkLst>
        </pc:picChg>
      </pc:sldChg>
      <pc:sldChg chg="addSp modSp new del mod setBg">
        <pc:chgData name="Danielle Menezes" userId="b9208ee4cddc30d6" providerId="LiveId" clId="{01700631-F815-4EA7-BE68-D0A9F4912C04}" dt="2023-10-08T21:53:11.680" v="794" actId="47"/>
        <pc:sldMkLst>
          <pc:docMk/>
          <pc:sldMk cId="4247014926" sldId="258"/>
        </pc:sldMkLst>
        <pc:spChg chg="add mod">
          <ac:chgData name="Danielle Menezes" userId="b9208ee4cddc30d6" providerId="LiveId" clId="{01700631-F815-4EA7-BE68-D0A9F4912C04}" dt="2023-10-08T21:47:27.493" v="770" actId="14100"/>
          <ac:spMkLst>
            <pc:docMk/>
            <pc:sldMk cId="4247014926" sldId="258"/>
            <ac:spMk id="2" creationId="{65630DEB-963B-8EE9-677A-A0BB3EA8CD68}"/>
          </ac:spMkLst>
        </pc:spChg>
        <pc:spChg chg="add mod">
          <ac:chgData name="Danielle Menezes" userId="b9208ee4cddc30d6" providerId="LiveId" clId="{01700631-F815-4EA7-BE68-D0A9F4912C04}" dt="2023-10-08T21:47:43.402" v="773" actId="1076"/>
          <ac:spMkLst>
            <pc:docMk/>
            <pc:sldMk cId="4247014926" sldId="258"/>
            <ac:spMk id="3" creationId="{8DF1D849-5366-390C-559E-F88A20E2C857}"/>
          </ac:spMkLst>
        </pc:spChg>
        <pc:spChg chg="add">
          <ac:chgData name="Danielle Menezes" userId="b9208ee4cddc30d6" providerId="LiveId" clId="{01700631-F815-4EA7-BE68-D0A9F4912C04}" dt="2023-10-08T21:47:12.365" v="767" actId="26606"/>
          <ac:spMkLst>
            <pc:docMk/>
            <pc:sldMk cId="4247014926" sldId="258"/>
            <ac:spMk id="3079" creationId="{818C04AA-A1CC-F0D7-8052-F301F1B64A67}"/>
          </ac:spMkLst>
        </pc:spChg>
        <pc:spChg chg="add">
          <ac:chgData name="Danielle Menezes" userId="b9208ee4cddc30d6" providerId="LiveId" clId="{01700631-F815-4EA7-BE68-D0A9F4912C04}" dt="2023-10-08T21:47:12.365" v="767" actId="26606"/>
          <ac:spMkLst>
            <pc:docMk/>
            <pc:sldMk cId="4247014926" sldId="258"/>
            <ac:spMk id="3081" creationId="{67062260-CFF7-27D7-299D-5D1780278847}"/>
          </ac:spMkLst>
        </pc:spChg>
        <pc:spChg chg="add">
          <ac:chgData name="Danielle Menezes" userId="b9208ee4cddc30d6" providerId="LiveId" clId="{01700631-F815-4EA7-BE68-D0A9F4912C04}" dt="2023-10-08T21:47:12.365" v="767" actId="26606"/>
          <ac:spMkLst>
            <pc:docMk/>
            <pc:sldMk cId="4247014926" sldId="258"/>
            <ac:spMk id="3083" creationId="{F0715E74-E09B-FEE8-2361-93B1D6897E2D}"/>
          </ac:spMkLst>
        </pc:spChg>
        <pc:spChg chg="add">
          <ac:chgData name="Danielle Menezes" userId="b9208ee4cddc30d6" providerId="LiveId" clId="{01700631-F815-4EA7-BE68-D0A9F4912C04}" dt="2023-10-08T21:47:12.365" v="767" actId="26606"/>
          <ac:spMkLst>
            <pc:docMk/>
            <pc:sldMk cId="4247014926" sldId="258"/>
            <ac:spMk id="3085" creationId="{ADD86487-95D6-F07B-D710-E6CA159D2DEF}"/>
          </ac:spMkLst>
        </pc:spChg>
        <pc:spChg chg="add">
          <ac:chgData name="Danielle Menezes" userId="b9208ee4cddc30d6" providerId="LiveId" clId="{01700631-F815-4EA7-BE68-D0A9F4912C04}" dt="2023-10-08T21:47:12.365" v="767" actId="26606"/>
          <ac:spMkLst>
            <pc:docMk/>
            <pc:sldMk cId="4247014926" sldId="258"/>
            <ac:spMk id="3099" creationId="{74A8B050-1341-E322-EE63-86B954CBCD0F}"/>
          </ac:spMkLst>
        </pc:spChg>
        <pc:spChg chg="add">
          <ac:chgData name="Danielle Menezes" userId="b9208ee4cddc30d6" providerId="LiveId" clId="{01700631-F815-4EA7-BE68-D0A9F4912C04}" dt="2023-10-08T21:47:12.365" v="767" actId="26606"/>
          <ac:spMkLst>
            <pc:docMk/>
            <pc:sldMk cId="4247014926" sldId="258"/>
            <ac:spMk id="3101" creationId="{8397E5D6-4D7F-0F66-888F-1883E7505C1D}"/>
          </ac:spMkLst>
        </pc:spChg>
        <pc:spChg chg="add">
          <ac:chgData name="Danielle Menezes" userId="b9208ee4cddc30d6" providerId="LiveId" clId="{01700631-F815-4EA7-BE68-D0A9F4912C04}" dt="2023-10-08T21:47:12.365" v="767" actId="26606"/>
          <ac:spMkLst>
            <pc:docMk/>
            <pc:sldMk cId="4247014926" sldId="258"/>
            <ac:spMk id="3103" creationId="{CA434C8A-1FE7-78C7-2287-A4551C31C714}"/>
          </ac:spMkLst>
        </pc:spChg>
        <pc:grpChg chg="add">
          <ac:chgData name="Danielle Menezes" userId="b9208ee4cddc30d6" providerId="LiveId" clId="{01700631-F815-4EA7-BE68-D0A9F4912C04}" dt="2023-10-08T21:47:12.365" v="767" actId="26606"/>
          <ac:grpSpMkLst>
            <pc:docMk/>
            <pc:sldMk cId="4247014926" sldId="258"/>
            <ac:grpSpMk id="3087" creationId="{B0D7D865-3261-4BBB-39E8-F17030D7A1DD}"/>
          </ac:grpSpMkLst>
        </pc:grpChg>
        <pc:grpChg chg="add">
          <ac:chgData name="Danielle Menezes" userId="b9208ee4cddc30d6" providerId="LiveId" clId="{01700631-F815-4EA7-BE68-D0A9F4912C04}" dt="2023-10-08T21:47:12.365" v="767" actId="26606"/>
          <ac:grpSpMkLst>
            <pc:docMk/>
            <pc:sldMk cId="4247014926" sldId="258"/>
            <ac:grpSpMk id="3091" creationId="{E3C756DA-9F2B-1C9A-3316-E5B8EE7EC4CA}"/>
          </ac:grpSpMkLst>
        </pc:grpChg>
        <pc:grpChg chg="add">
          <ac:chgData name="Danielle Menezes" userId="b9208ee4cddc30d6" providerId="LiveId" clId="{01700631-F815-4EA7-BE68-D0A9F4912C04}" dt="2023-10-08T21:47:12.365" v="767" actId="26606"/>
          <ac:grpSpMkLst>
            <pc:docMk/>
            <pc:sldMk cId="4247014926" sldId="258"/>
            <ac:grpSpMk id="3095" creationId="{B6554DE5-4EB6-37B0-5592-8BC98C2F4E5A}"/>
          </ac:grpSpMkLst>
        </pc:grpChg>
        <pc:picChg chg="add mod">
          <ac:chgData name="Danielle Menezes" userId="b9208ee4cddc30d6" providerId="LiveId" clId="{01700631-F815-4EA7-BE68-D0A9F4912C04}" dt="2023-10-08T21:47:12.365" v="767" actId="26606"/>
          <ac:picMkLst>
            <pc:docMk/>
            <pc:sldMk cId="4247014926" sldId="258"/>
            <ac:picMk id="3074" creationId="{45B9AD07-9CDE-E2A2-65E3-1155A1D22CA8}"/>
          </ac:picMkLst>
        </pc:picChg>
      </pc:sldChg>
      <pc:sldChg chg="addSp delSp modSp new mod setBg">
        <pc:chgData name="Danielle Menezes" userId="b9208ee4cddc30d6" providerId="LiveId" clId="{01700631-F815-4EA7-BE68-D0A9F4912C04}" dt="2023-10-08T21:57:15.514" v="1014" actId="14100"/>
        <pc:sldMkLst>
          <pc:docMk/>
          <pc:sldMk cId="2993276594" sldId="259"/>
        </pc:sldMkLst>
        <pc:spChg chg="add mod">
          <ac:chgData name="Danielle Menezes" userId="b9208ee4cddc30d6" providerId="LiveId" clId="{01700631-F815-4EA7-BE68-D0A9F4912C04}" dt="2023-10-08T21:57:09.912" v="1012" actId="1076"/>
          <ac:spMkLst>
            <pc:docMk/>
            <pc:sldMk cId="2993276594" sldId="259"/>
            <ac:spMk id="2" creationId="{8CED3D63-16FD-EAC9-228F-915A8D239045}"/>
          </ac:spMkLst>
        </pc:spChg>
        <pc:spChg chg="add mod">
          <ac:chgData name="Danielle Menezes" userId="b9208ee4cddc30d6" providerId="LiveId" clId="{01700631-F815-4EA7-BE68-D0A9F4912C04}" dt="2023-10-08T21:57:12.919" v="1013" actId="14100"/>
          <ac:spMkLst>
            <pc:docMk/>
            <pc:sldMk cId="2993276594" sldId="259"/>
            <ac:spMk id="3" creationId="{A4663B21-2CDA-236E-7D05-E34579181E0F}"/>
          </ac:spMkLst>
        </pc:spChg>
        <pc:spChg chg="add mod">
          <ac:chgData name="Danielle Menezes" userId="b9208ee4cddc30d6" providerId="LiveId" clId="{01700631-F815-4EA7-BE68-D0A9F4912C04}" dt="2023-10-08T21:57:15.514" v="1014" actId="14100"/>
          <ac:spMkLst>
            <pc:docMk/>
            <pc:sldMk cId="2993276594" sldId="259"/>
            <ac:spMk id="4" creationId="{C9C87045-239D-4356-BB8F-525BF2D1A104}"/>
          </ac:spMkLst>
        </pc:spChg>
        <pc:spChg chg="add mod">
          <ac:chgData name="Danielle Menezes" userId="b9208ee4cddc30d6" providerId="LiveId" clId="{01700631-F815-4EA7-BE68-D0A9F4912C04}" dt="2023-10-08T21:57:04.220" v="1010" actId="1076"/>
          <ac:spMkLst>
            <pc:docMk/>
            <pc:sldMk cId="2993276594" sldId="259"/>
            <ac:spMk id="5" creationId="{F0EB7EEA-E963-EF98-5CE5-B98D24722D08}"/>
          </ac:spMkLst>
        </pc:spChg>
        <pc:spChg chg="add del mod">
          <ac:chgData name="Danielle Menezes" userId="b9208ee4cddc30d6" providerId="LiveId" clId="{01700631-F815-4EA7-BE68-D0A9F4912C04}" dt="2023-10-08T21:52:59.317" v="791" actId="478"/>
          <ac:spMkLst>
            <pc:docMk/>
            <pc:sldMk cId="2993276594" sldId="259"/>
            <ac:spMk id="6" creationId="{D252A4A0-1D3D-B7A9-3745-BA085F61CB5A}"/>
          </ac:spMkLst>
        </pc:spChg>
        <pc:spChg chg="add mod">
          <ac:chgData name="Danielle Menezes" userId="b9208ee4cddc30d6" providerId="LiveId" clId="{01700631-F815-4EA7-BE68-D0A9F4912C04}" dt="2023-10-08T21:56:58.530" v="1008" actId="1076"/>
          <ac:spMkLst>
            <pc:docMk/>
            <pc:sldMk cId="2993276594" sldId="259"/>
            <ac:spMk id="7" creationId="{791614FC-DAA3-568F-E800-BFCDEC265E49}"/>
          </ac:spMkLst>
        </pc:spChg>
        <pc:spChg chg="add">
          <ac:chgData name="Danielle Menezes" userId="b9208ee4cddc30d6" providerId="LiveId" clId="{01700631-F815-4EA7-BE68-D0A9F4912C04}" dt="2023-10-08T21:52:04.377" v="778" actId="26606"/>
          <ac:spMkLst>
            <pc:docMk/>
            <pc:sldMk cId="2993276594" sldId="259"/>
            <ac:spMk id="4105" creationId="{818C04AA-A1CC-F0D7-8052-F301F1B64A67}"/>
          </ac:spMkLst>
        </pc:spChg>
        <pc:spChg chg="add">
          <ac:chgData name="Danielle Menezes" userId="b9208ee4cddc30d6" providerId="LiveId" clId="{01700631-F815-4EA7-BE68-D0A9F4912C04}" dt="2023-10-08T21:52:04.377" v="778" actId="26606"/>
          <ac:spMkLst>
            <pc:docMk/>
            <pc:sldMk cId="2993276594" sldId="259"/>
            <ac:spMk id="4107" creationId="{67062260-CFF7-27D7-299D-5D1780278847}"/>
          </ac:spMkLst>
        </pc:spChg>
        <pc:spChg chg="add">
          <ac:chgData name="Danielle Menezes" userId="b9208ee4cddc30d6" providerId="LiveId" clId="{01700631-F815-4EA7-BE68-D0A9F4912C04}" dt="2023-10-08T21:52:04.377" v="778" actId="26606"/>
          <ac:spMkLst>
            <pc:docMk/>
            <pc:sldMk cId="2993276594" sldId="259"/>
            <ac:spMk id="4109" creationId="{F0715E74-E09B-FEE8-2361-93B1D6897E2D}"/>
          </ac:spMkLst>
        </pc:spChg>
        <pc:spChg chg="add">
          <ac:chgData name="Danielle Menezes" userId="b9208ee4cddc30d6" providerId="LiveId" clId="{01700631-F815-4EA7-BE68-D0A9F4912C04}" dt="2023-10-08T21:52:04.377" v="778" actId="26606"/>
          <ac:spMkLst>
            <pc:docMk/>
            <pc:sldMk cId="2993276594" sldId="259"/>
            <ac:spMk id="4111" creationId="{ADD86487-95D6-F07B-D710-E6CA159D2DEF}"/>
          </ac:spMkLst>
        </pc:spChg>
        <pc:spChg chg="add">
          <ac:chgData name="Danielle Menezes" userId="b9208ee4cddc30d6" providerId="LiveId" clId="{01700631-F815-4EA7-BE68-D0A9F4912C04}" dt="2023-10-08T21:52:04.377" v="778" actId="26606"/>
          <ac:spMkLst>
            <pc:docMk/>
            <pc:sldMk cId="2993276594" sldId="259"/>
            <ac:spMk id="4125" creationId="{74A8B050-1341-E322-EE63-86B954CBCD0F}"/>
          </ac:spMkLst>
        </pc:spChg>
        <pc:spChg chg="add">
          <ac:chgData name="Danielle Menezes" userId="b9208ee4cddc30d6" providerId="LiveId" clId="{01700631-F815-4EA7-BE68-D0A9F4912C04}" dt="2023-10-08T21:52:04.377" v="778" actId="26606"/>
          <ac:spMkLst>
            <pc:docMk/>
            <pc:sldMk cId="2993276594" sldId="259"/>
            <ac:spMk id="4127" creationId="{8397E5D6-4D7F-0F66-888F-1883E7505C1D}"/>
          </ac:spMkLst>
        </pc:spChg>
        <pc:spChg chg="add">
          <ac:chgData name="Danielle Menezes" userId="b9208ee4cddc30d6" providerId="LiveId" clId="{01700631-F815-4EA7-BE68-D0A9F4912C04}" dt="2023-10-08T21:52:04.377" v="778" actId="26606"/>
          <ac:spMkLst>
            <pc:docMk/>
            <pc:sldMk cId="2993276594" sldId="259"/>
            <ac:spMk id="4129" creationId="{CA434C8A-1FE7-78C7-2287-A4551C31C714}"/>
          </ac:spMkLst>
        </pc:spChg>
        <pc:grpChg chg="add">
          <ac:chgData name="Danielle Menezes" userId="b9208ee4cddc30d6" providerId="LiveId" clId="{01700631-F815-4EA7-BE68-D0A9F4912C04}" dt="2023-10-08T21:52:04.377" v="778" actId="26606"/>
          <ac:grpSpMkLst>
            <pc:docMk/>
            <pc:sldMk cId="2993276594" sldId="259"/>
            <ac:grpSpMk id="4113" creationId="{B0D7D865-3261-4BBB-39E8-F17030D7A1DD}"/>
          </ac:grpSpMkLst>
        </pc:grpChg>
        <pc:grpChg chg="add">
          <ac:chgData name="Danielle Menezes" userId="b9208ee4cddc30d6" providerId="LiveId" clId="{01700631-F815-4EA7-BE68-D0A9F4912C04}" dt="2023-10-08T21:52:04.377" v="778" actId="26606"/>
          <ac:grpSpMkLst>
            <pc:docMk/>
            <pc:sldMk cId="2993276594" sldId="259"/>
            <ac:grpSpMk id="4117" creationId="{E3C756DA-9F2B-1C9A-3316-E5B8EE7EC4CA}"/>
          </ac:grpSpMkLst>
        </pc:grpChg>
        <pc:grpChg chg="add">
          <ac:chgData name="Danielle Menezes" userId="b9208ee4cddc30d6" providerId="LiveId" clId="{01700631-F815-4EA7-BE68-D0A9F4912C04}" dt="2023-10-08T21:52:04.377" v="778" actId="26606"/>
          <ac:grpSpMkLst>
            <pc:docMk/>
            <pc:sldMk cId="2993276594" sldId="259"/>
            <ac:grpSpMk id="4121" creationId="{B6554DE5-4EB6-37B0-5592-8BC98C2F4E5A}"/>
          </ac:grpSpMkLst>
        </pc:grpChg>
        <pc:picChg chg="add del">
          <ac:chgData name="Danielle Menezes" userId="b9208ee4cddc30d6" providerId="LiveId" clId="{01700631-F815-4EA7-BE68-D0A9F4912C04}" dt="2023-10-08T21:51:58.842" v="776" actId="478"/>
          <ac:picMkLst>
            <pc:docMk/>
            <pc:sldMk cId="2993276594" sldId="259"/>
            <ac:picMk id="4098" creationId="{C797D98B-BC61-5ED1-8DFF-D4A643E40EF5}"/>
          </ac:picMkLst>
        </pc:picChg>
        <pc:picChg chg="add mod">
          <ac:chgData name="Danielle Menezes" userId="b9208ee4cddc30d6" providerId="LiveId" clId="{01700631-F815-4EA7-BE68-D0A9F4912C04}" dt="2023-10-08T21:52:46.063" v="787" actId="1076"/>
          <ac:picMkLst>
            <pc:docMk/>
            <pc:sldMk cId="2993276594" sldId="259"/>
            <ac:picMk id="4100" creationId="{6AFC3209-7D83-2F79-C1CB-40247913C6C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4B367-FAA0-8750-DB2F-1B187D7A0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7545F-153B-4C24-41F8-D8F54D906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B5823-8636-31DC-669D-ECA10C36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CCA3F-571F-BD0E-22B7-3D0DBF91A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256A-B34F-7B02-1109-6106DA1FB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240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A23F1-3389-FA1B-584D-FC2472781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57ECB-CACC-C36C-44C6-0EAECD345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5714E-EB32-F5AC-C1B7-4934E071D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38F26-A7B1-974C-61F8-61AD3E2CB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2A672-B159-5D17-51B5-26D86637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465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2F90A6-71FF-64BF-A46B-0DFCC962E8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B2C968-1214-34FA-F86E-F95A6D860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C4864-A0A8-3CD2-9748-8E0247F4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20709-21E0-BE6F-8116-C4C5066E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E7045-D9D2-BCDD-ACA2-BBEF97A7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731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90C53-32AD-18ED-607F-4FF63C3FE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C90FF-95A5-5F16-A97E-2FC3C97C3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1175C-F1B3-9E24-6CE9-DF3F57C4E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F32EC-5A4D-C87F-D616-508CEFBF2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2A927-29B8-35E2-6FAF-7FB3C44E9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472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2B798-377F-4A42-4587-3C59DD15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F7DA9-5F74-0000-A8AB-27905F609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325FF-6F29-FFDB-AE6C-4350CE85E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668CE-5885-C669-80C5-18DBD427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15879-2564-487B-1B65-3794C280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751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BB200-550E-73B4-16D7-2CDECDA54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4D7C1-E896-9501-1341-CFB81FDC6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A52C2-DF4A-5319-C10F-D3B5453B4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6880F3-4E6C-DE82-4DAE-7FBB045C4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BB063-B183-5F6D-07C6-587A1B89D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32290-A6CE-6100-8105-5139804E4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931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336B-5843-B935-8D57-1EE94AA0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2E8D1-BE05-7B9E-70A4-63BCF1C48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F648D-484E-653B-BFCB-97264AB80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74E8B5-98B2-53A3-687F-73B937FB3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52B980-5222-600F-050E-EF27B58609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9BD390-5CD7-29D9-36C0-9E9EE752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9DB288-49D6-7254-C1CB-DDD06C69B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1A7EB-7864-8D5F-CA21-07C41E16E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148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3BF46-73A6-67D6-1B95-576EF2F3E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782AA-1D52-4E30-3315-6AB4ED01F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714E1-ECA2-F478-E46D-17496252E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5BB712-CECC-0127-0C70-1D028824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404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E9E73-B50F-F3AD-3C77-B271E6368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86F371-074C-4D64-75D3-18546102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03BA2-D668-2479-0458-8A24204D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924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1BBF-400A-925E-31F4-B4F887001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B31DA-20A2-328A-DFFE-D2AEFBBBD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EEA93A-9F54-3A87-99A6-49349A3C4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12DA2-1FA2-A220-CD03-3B55C9460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F3FFF-34E8-BE84-9ED1-E1BD4B82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86289-B6B8-F2F9-B64F-6F9853402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793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8B181-EE68-9DE2-6117-7B2D9CDA2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2870B6-261F-44E6-F122-71860E5F7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1B2F2-9126-5546-871E-181095CB1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CEA5B-0B94-145D-5877-C04C25FD0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D419A-13E7-9E6D-D217-F4754C50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30976-D338-B1AD-BBDB-C9B21ACD9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387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F0461-ED57-FF8C-EBDE-23BE609E3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4E4BA-2CAF-DF5B-3A60-5C8E321A1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C6E74-C754-F6AA-219B-299D9413AF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B3A60-B5E0-488E-8729-B73467C14806}" type="datetimeFigureOut">
              <a:rPr lang="en-CA" smtClean="0"/>
              <a:t>2023-10-08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FA866-D7A2-20C5-5CAA-8032C8DE1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056E6-9C36-81B6-262F-6327E37AF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88609-8359-45AB-B8E8-82752A3D09A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37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Freeform: Shape 4104">
            <a:extLst>
              <a:ext uri="{FF2B5EF4-FFF2-40B4-BE49-F238E27FC236}">
                <a16:creationId xmlns:a16="http://schemas.microsoft.com/office/drawing/2014/main" id="{818C04AA-A1CC-F0D7-8052-F301F1B64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833989">
            <a:off x="376317" y="110355"/>
            <a:ext cx="1710695" cy="887993"/>
          </a:xfrm>
          <a:custGeom>
            <a:avLst/>
            <a:gdLst>
              <a:gd name="connsiteX0" fmla="*/ 63551 w 1710695"/>
              <a:gd name="connsiteY0" fmla="*/ 482859 h 887993"/>
              <a:gd name="connsiteX1" fmla="*/ 416574 w 1710695"/>
              <a:gd name="connsiteY1" fmla="*/ 101186 h 887993"/>
              <a:gd name="connsiteX2" fmla="*/ 464178 w 1710695"/>
              <a:gd name="connsiteY2" fmla="*/ 77912 h 887993"/>
              <a:gd name="connsiteX3" fmla="*/ 995084 w 1710695"/>
              <a:gd name="connsiteY3" fmla="*/ 6991 h 887993"/>
              <a:gd name="connsiteX4" fmla="*/ 1358405 w 1710695"/>
              <a:gd name="connsiteY4" fmla="*/ 152419 h 887993"/>
              <a:gd name="connsiteX5" fmla="*/ 1618314 w 1710695"/>
              <a:gd name="connsiteY5" fmla="*/ 416472 h 887993"/>
              <a:gd name="connsiteX6" fmla="*/ 1710695 w 1710695"/>
              <a:gd name="connsiteY6" fmla="*/ 812658 h 887993"/>
              <a:gd name="connsiteX7" fmla="*/ 1533390 w 1710695"/>
              <a:gd name="connsiteY7" fmla="*/ 816809 h 887993"/>
              <a:gd name="connsiteX8" fmla="*/ 1295802 w 1710695"/>
              <a:gd name="connsiteY8" fmla="*/ 842945 h 887993"/>
              <a:gd name="connsiteX9" fmla="*/ 1227396 w 1710695"/>
              <a:gd name="connsiteY9" fmla="*/ 534044 h 887993"/>
              <a:gd name="connsiteX10" fmla="*/ 941163 w 1710695"/>
              <a:gd name="connsiteY10" fmla="*/ 363235 h 887993"/>
              <a:gd name="connsiteX11" fmla="*/ 673254 w 1710695"/>
              <a:gd name="connsiteY11" fmla="*/ 391648 h 887993"/>
              <a:gd name="connsiteX12" fmla="*/ 447897 w 1710695"/>
              <a:gd name="connsiteY12" fmla="*/ 556013 h 887993"/>
              <a:gd name="connsiteX13" fmla="*/ 394115 w 1710695"/>
              <a:gd name="connsiteY13" fmla="*/ 866742 h 887993"/>
              <a:gd name="connsiteX14" fmla="*/ 0 w 1710695"/>
              <a:gd name="connsiteY14" fmla="*/ 881869 h 887993"/>
              <a:gd name="connsiteX15" fmla="*/ 29991 w 1710695"/>
              <a:gd name="connsiteY15" fmla="*/ 577509 h 887993"/>
              <a:gd name="connsiteX16" fmla="*/ 61224 w 1710695"/>
              <a:gd name="connsiteY16" fmla="*/ 487435 h 88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0695" h="887993">
                <a:moveTo>
                  <a:pt x="63551" y="482859"/>
                </a:moveTo>
                <a:lnTo>
                  <a:pt x="416574" y="101186"/>
                </a:lnTo>
                <a:lnTo>
                  <a:pt x="464178" y="77912"/>
                </a:lnTo>
                <a:cubicBezTo>
                  <a:pt x="619160" y="15136"/>
                  <a:pt x="791868" y="-14597"/>
                  <a:pt x="995084" y="6991"/>
                </a:cubicBezTo>
                <a:cubicBezTo>
                  <a:pt x="1140290" y="9087"/>
                  <a:pt x="1254534" y="84172"/>
                  <a:pt x="1358405" y="152419"/>
                </a:cubicBezTo>
                <a:cubicBezTo>
                  <a:pt x="1462277" y="220666"/>
                  <a:pt x="1559599" y="306432"/>
                  <a:pt x="1618314" y="416472"/>
                </a:cubicBezTo>
                <a:cubicBezTo>
                  <a:pt x="1677030" y="526512"/>
                  <a:pt x="1691856" y="677775"/>
                  <a:pt x="1710695" y="812658"/>
                </a:cubicBezTo>
                <a:cubicBezTo>
                  <a:pt x="1640186" y="809917"/>
                  <a:pt x="1608753" y="823408"/>
                  <a:pt x="1533390" y="816809"/>
                </a:cubicBezTo>
                <a:cubicBezTo>
                  <a:pt x="1456900" y="821993"/>
                  <a:pt x="1330908" y="843100"/>
                  <a:pt x="1295802" y="842945"/>
                </a:cubicBezTo>
                <a:cubicBezTo>
                  <a:pt x="1283584" y="790323"/>
                  <a:pt x="1286502" y="613995"/>
                  <a:pt x="1227396" y="534044"/>
                </a:cubicBezTo>
                <a:cubicBezTo>
                  <a:pt x="1168290" y="454092"/>
                  <a:pt x="1033520" y="386968"/>
                  <a:pt x="941163" y="363235"/>
                </a:cubicBezTo>
                <a:cubicBezTo>
                  <a:pt x="848806" y="339503"/>
                  <a:pt x="755466" y="359519"/>
                  <a:pt x="673254" y="391648"/>
                </a:cubicBezTo>
                <a:cubicBezTo>
                  <a:pt x="591043" y="423778"/>
                  <a:pt x="494420" y="476831"/>
                  <a:pt x="447897" y="556013"/>
                </a:cubicBezTo>
                <a:cubicBezTo>
                  <a:pt x="401373" y="635195"/>
                  <a:pt x="393279" y="761769"/>
                  <a:pt x="394115" y="866742"/>
                </a:cubicBezTo>
                <a:cubicBezTo>
                  <a:pt x="272056" y="874777"/>
                  <a:pt x="44241" y="899311"/>
                  <a:pt x="0" y="881869"/>
                </a:cubicBezTo>
                <a:cubicBezTo>
                  <a:pt x="3761" y="799397"/>
                  <a:pt x="9459" y="710252"/>
                  <a:pt x="29991" y="577509"/>
                </a:cubicBezTo>
                <a:cubicBezTo>
                  <a:pt x="34913" y="555600"/>
                  <a:pt x="45587" y="524006"/>
                  <a:pt x="61224" y="48743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07" name="Freeform: Shape 4106">
            <a:extLst>
              <a:ext uri="{FF2B5EF4-FFF2-40B4-BE49-F238E27FC236}">
                <a16:creationId xmlns:a16="http://schemas.microsoft.com/office/drawing/2014/main" id="{67062260-CFF7-27D7-299D-5D1780278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111881">
            <a:off x="1287745" y="2019087"/>
            <a:ext cx="379668" cy="374508"/>
          </a:xfrm>
          <a:custGeom>
            <a:avLst/>
            <a:gdLst>
              <a:gd name="connsiteX0" fmla="*/ 845218 w 2601267"/>
              <a:gd name="connsiteY0" fmla="*/ 6508 h 3247197"/>
              <a:gd name="connsiteX1" fmla="*/ 666313 w 2601267"/>
              <a:gd name="connsiteY1" fmla="*/ 158908 h 3247197"/>
              <a:gd name="connsiteX2" fmla="*/ 778957 w 2601267"/>
              <a:gd name="connsiteY2" fmla="*/ 3213534 h 3247197"/>
              <a:gd name="connsiteX3" fmla="*/ 1415061 w 2601267"/>
              <a:gd name="connsiteY3" fmla="*/ 3240039 h 3247197"/>
              <a:gd name="connsiteX4" fmla="*/ 1965026 w 2601267"/>
              <a:gd name="connsiteY4" fmla="*/ 2994874 h 3247197"/>
              <a:gd name="connsiteX5" fmla="*/ 2521618 w 2601267"/>
              <a:gd name="connsiteY5" fmla="*/ 2179865 h 3247197"/>
              <a:gd name="connsiteX6" fmla="*/ 2601131 w 2601267"/>
              <a:gd name="connsiteY6" fmla="*/ 1722665 h 3247197"/>
              <a:gd name="connsiteX7" fmla="*/ 2501739 w 2601267"/>
              <a:gd name="connsiteY7" fmla="*/ 1238960 h 3247197"/>
              <a:gd name="connsiteX8" fmla="*/ 2276452 w 2601267"/>
              <a:gd name="connsiteY8" fmla="*/ 801639 h 3247197"/>
              <a:gd name="connsiteX9" fmla="*/ 1627096 w 2601267"/>
              <a:gd name="connsiteY9" fmla="*/ 198665 h 3247197"/>
              <a:gd name="connsiteX10" fmla="*/ 1415061 w 2601267"/>
              <a:gd name="connsiteY10" fmla="*/ 132404 h 3247197"/>
              <a:gd name="connsiteX11" fmla="*/ 1189774 w 2601267"/>
              <a:gd name="connsiteY11" fmla="*/ 79395 h 3247197"/>
              <a:gd name="connsiteX12" fmla="*/ 1024122 w 2601267"/>
              <a:gd name="connsiteY12" fmla="*/ 46265 h 3247197"/>
              <a:gd name="connsiteX13" fmla="*/ 878348 w 2601267"/>
              <a:gd name="connsiteY13" fmla="*/ 52891 h 3247197"/>
              <a:gd name="connsiteX14" fmla="*/ 818713 w 2601267"/>
              <a:gd name="connsiteY14" fmla="*/ 26387 h 3247197"/>
              <a:gd name="connsiteX15" fmla="*/ 845218 w 2601267"/>
              <a:gd name="connsiteY15" fmla="*/ 6508 h 3247197"/>
              <a:gd name="connsiteX0" fmla="*/ 1205667 w 2961716"/>
              <a:gd name="connsiteY0" fmla="*/ 75319 h 3445468"/>
              <a:gd name="connsiteX1" fmla="*/ 72605 w 2961716"/>
              <a:gd name="connsiteY1" fmla="*/ 1175249 h 3445468"/>
              <a:gd name="connsiteX2" fmla="*/ 1139406 w 2961716"/>
              <a:gd name="connsiteY2" fmla="*/ 3282345 h 3445468"/>
              <a:gd name="connsiteX3" fmla="*/ 1775510 w 2961716"/>
              <a:gd name="connsiteY3" fmla="*/ 3308850 h 3445468"/>
              <a:gd name="connsiteX4" fmla="*/ 2325475 w 2961716"/>
              <a:gd name="connsiteY4" fmla="*/ 3063685 h 3445468"/>
              <a:gd name="connsiteX5" fmla="*/ 2882067 w 2961716"/>
              <a:gd name="connsiteY5" fmla="*/ 2248676 h 3445468"/>
              <a:gd name="connsiteX6" fmla="*/ 2961580 w 2961716"/>
              <a:gd name="connsiteY6" fmla="*/ 1791476 h 3445468"/>
              <a:gd name="connsiteX7" fmla="*/ 2862188 w 2961716"/>
              <a:gd name="connsiteY7" fmla="*/ 1307771 h 3445468"/>
              <a:gd name="connsiteX8" fmla="*/ 2636901 w 2961716"/>
              <a:gd name="connsiteY8" fmla="*/ 870450 h 3445468"/>
              <a:gd name="connsiteX9" fmla="*/ 1987545 w 2961716"/>
              <a:gd name="connsiteY9" fmla="*/ 267476 h 3445468"/>
              <a:gd name="connsiteX10" fmla="*/ 1775510 w 2961716"/>
              <a:gd name="connsiteY10" fmla="*/ 201215 h 3445468"/>
              <a:gd name="connsiteX11" fmla="*/ 1550223 w 2961716"/>
              <a:gd name="connsiteY11" fmla="*/ 148206 h 3445468"/>
              <a:gd name="connsiteX12" fmla="*/ 1384571 w 2961716"/>
              <a:gd name="connsiteY12" fmla="*/ 115076 h 3445468"/>
              <a:gd name="connsiteX13" fmla="*/ 1238797 w 2961716"/>
              <a:gd name="connsiteY13" fmla="*/ 121702 h 3445468"/>
              <a:gd name="connsiteX14" fmla="*/ 1179162 w 2961716"/>
              <a:gd name="connsiteY14" fmla="*/ 95198 h 3445468"/>
              <a:gd name="connsiteX15" fmla="*/ 1205667 w 2961716"/>
              <a:gd name="connsiteY15" fmla="*/ 75319 h 3445468"/>
              <a:gd name="connsiteX0" fmla="*/ 1237442 w 2993491"/>
              <a:gd name="connsiteY0" fmla="*/ 75319 h 3308850"/>
              <a:gd name="connsiteX1" fmla="*/ 104380 w 2993491"/>
              <a:gd name="connsiteY1" fmla="*/ 1175249 h 3308850"/>
              <a:gd name="connsiteX2" fmla="*/ 243528 w 2993491"/>
              <a:gd name="connsiteY2" fmla="*/ 2878153 h 3308850"/>
              <a:gd name="connsiteX3" fmla="*/ 1807285 w 2993491"/>
              <a:gd name="connsiteY3" fmla="*/ 3308850 h 3308850"/>
              <a:gd name="connsiteX4" fmla="*/ 2357250 w 2993491"/>
              <a:gd name="connsiteY4" fmla="*/ 3063685 h 3308850"/>
              <a:gd name="connsiteX5" fmla="*/ 2913842 w 2993491"/>
              <a:gd name="connsiteY5" fmla="*/ 2248676 h 3308850"/>
              <a:gd name="connsiteX6" fmla="*/ 2993355 w 2993491"/>
              <a:gd name="connsiteY6" fmla="*/ 1791476 h 3308850"/>
              <a:gd name="connsiteX7" fmla="*/ 2893963 w 2993491"/>
              <a:gd name="connsiteY7" fmla="*/ 1307771 h 3308850"/>
              <a:gd name="connsiteX8" fmla="*/ 2668676 w 2993491"/>
              <a:gd name="connsiteY8" fmla="*/ 870450 h 3308850"/>
              <a:gd name="connsiteX9" fmla="*/ 2019320 w 2993491"/>
              <a:gd name="connsiteY9" fmla="*/ 267476 h 3308850"/>
              <a:gd name="connsiteX10" fmla="*/ 1807285 w 2993491"/>
              <a:gd name="connsiteY10" fmla="*/ 201215 h 3308850"/>
              <a:gd name="connsiteX11" fmla="*/ 1581998 w 2993491"/>
              <a:gd name="connsiteY11" fmla="*/ 148206 h 3308850"/>
              <a:gd name="connsiteX12" fmla="*/ 1416346 w 2993491"/>
              <a:gd name="connsiteY12" fmla="*/ 115076 h 3308850"/>
              <a:gd name="connsiteX13" fmla="*/ 1270572 w 2993491"/>
              <a:gd name="connsiteY13" fmla="*/ 121702 h 3308850"/>
              <a:gd name="connsiteX14" fmla="*/ 1210937 w 2993491"/>
              <a:gd name="connsiteY14" fmla="*/ 95198 h 3308850"/>
              <a:gd name="connsiteX15" fmla="*/ 1237442 w 2993491"/>
              <a:gd name="connsiteY15" fmla="*/ 75319 h 3308850"/>
              <a:gd name="connsiteX0" fmla="*/ 1209047 w 2991601"/>
              <a:gd name="connsiteY0" fmla="*/ 0 h 3213652"/>
              <a:gd name="connsiteX1" fmla="*/ 102490 w 2991601"/>
              <a:gd name="connsiteY1" fmla="*/ 1080051 h 3213652"/>
              <a:gd name="connsiteX2" fmla="*/ 241638 w 2991601"/>
              <a:gd name="connsiteY2" fmla="*/ 2782955 h 3213652"/>
              <a:gd name="connsiteX3" fmla="*/ 1805395 w 2991601"/>
              <a:gd name="connsiteY3" fmla="*/ 3213652 h 3213652"/>
              <a:gd name="connsiteX4" fmla="*/ 2355360 w 2991601"/>
              <a:gd name="connsiteY4" fmla="*/ 2968487 h 3213652"/>
              <a:gd name="connsiteX5" fmla="*/ 2911952 w 2991601"/>
              <a:gd name="connsiteY5" fmla="*/ 2153478 h 3213652"/>
              <a:gd name="connsiteX6" fmla="*/ 2991465 w 2991601"/>
              <a:gd name="connsiteY6" fmla="*/ 1696278 h 3213652"/>
              <a:gd name="connsiteX7" fmla="*/ 2892073 w 2991601"/>
              <a:gd name="connsiteY7" fmla="*/ 1212573 h 3213652"/>
              <a:gd name="connsiteX8" fmla="*/ 2666786 w 2991601"/>
              <a:gd name="connsiteY8" fmla="*/ 775252 h 3213652"/>
              <a:gd name="connsiteX9" fmla="*/ 2017430 w 2991601"/>
              <a:gd name="connsiteY9" fmla="*/ 172278 h 3213652"/>
              <a:gd name="connsiteX10" fmla="*/ 1805395 w 2991601"/>
              <a:gd name="connsiteY10" fmla="*/ 106017 h 3213652"/>
              <a:gd name="connsiteX11" fmla="*/ 1580108 w 2991601"/>
              <a:gd name="connsiteY11" fmla="*/ 53008 h 3213652"/>
              <a:gd name="connsiteX12" fmla="*/ 1414456 w 2991601"/>
              <a:gd name="connsiteY12" fmla="*/ 19878 h 3213652"/>
              <a:gd name="connsiteX13" fmla="*/ 1268682 w 2991601"/>
              <a:gd name="connsiteY13" fmla="*/ 26504 h 3213652"/>
              <a:gd name="connsiteX14" fmla="*/ 1209047 w 2991601"/>
              <a:gd name="connsiteY14" fmla="*/ 0 h 3213652"/>
              <a:gd name="connsiteX0" fmla="*/ 564076 w 2949603"/>
              <a:gd name="connsiteY0" fmla="*/ 153160 h 3201160"/>
              <a:gd name="connsiteX1" fmla="*/ 60492 w 2949603"/>
              <a:gd name="connsiteY1" fmla="*/ 1067559 h 3201160"/>
              <a:gd name="connsiteX2" fmla="*/ 199640 w 2949603"/>
              <a:gd name="connsiteY2" fmla="*/ 2770463 h 3201160"/>
              <a:gd name="connsiteX3" fmla="*/ 1763397 w 2949603"/>
              <a:gd name="connsiteY3" fmla="*/ 3201160 h 3201160"/>
              <a:gd name="connsiteX4" fmla="*/ 2313362 w 2949603"/>
              <a:gd name="connsiteY4" fmla="*/ 2955995 h 3201160"/>
              <a:gd name="connsiteX5" fmla="*/ 2869954 w 2949603"/>
              <a:gd name="connsiteY5" fmla="*/ 2140986 h 3201160"/>
              <a:gd name="connsiteX6" fmla="*/ 2949467 w 2949603"/>
              <a:gd name="connsiteY6" fmla="*/ 1683786 h 3201160"/>
              <a:gd name="connsiteX7" fmla="*/ 2850075 w 2949603"/>
              <a:gd name="connsiteY7" fmla="*/ 1200081 h 3201160"/>
              <a:gd name="connsiteX8" fmla="*/ 2624788 w 2949603"/>
              <a:gd name="connsiteY8" fmla="*/ 762760 h 3201160"/>
              <a:gd name="connsiteX9" fmla="*/ 1975432 w 2949603"/>
              <a:gd name="connsiteY9" fmla="*/ 159786 h 3201160"/>
              <a:gd name="connsiteX10" fmla="*/ 1763397 w 2949603"/>
              <a:gd name="connsiteY10" fmla="*/ 93525 h 3201160"/>
              <a:gd name="connsiteX11" fmla="*/ 1538110 w 2949603"/>
              <a:gd name="connsiteY11" fmla="*/ 40516 h 3201160"/>
              <a:gd name="connsiteX12" fmla="*/ 1372458 w 2949603"/>
              <a:gd name="connsiteY12" fmla="*/ 7386 h 3201160"/>
              <a:gd name="connsiteX13" fmla="*/ 1226684 w 2949603"/>
              <a:gd name="connsiteY13" fmla="*/ 14012 h 3201160"/>
              <a:gd name="connsiteX14" fmla="*/ 564076 w 2949603"/>
              <a:gd name="connsiteY14" fmla="*/ 153160 h 3201160"/>
              <a:gd name="connsiteX0" fmla="*/ 564076 w 2949538"/>
              <a:gd name="connsiteY0" fmla="*/ 153160 h 3201160"/>
              <a:gd name="connsiteX1" fmla="*/ 60492 w 2949538"/>
              <a:gd name="connsiteY1" fmla="*/ 1067559 h 3201160"/>
              <a:gd name="connsiteX2" fmla="*/ 199640 w 2949538"/>
              <a:gd name="connsiteY2" fmla="*/ 2770463 h 3201160"/>
              <a:gd name="connsiteX3" fmla="*/ 1763397 w 2949538"/>
              <a:gd name="connsiteY3" fmla="*/ 3201160 h 3201160"/>
              <a:gd name="connsiteX4" fmla="*/ 2313362 w 2949538"/>
              <a:gd name="connsiteY4" fmla="*/ 2955995 h 3201160"/>
              <a:gd name="connsiteX5" fmla="*/ 2869954 w 2949538"/>
              <a:gd name="connsiteY5" fmla="*/ 2140986 h 3201160"/>
              <a:gd name="connsiteX6" fmla="*/ 2949467 w 2949538"/>
              <a:gd name="connsiteY6" fmla="*/ 1683786 h 3201160"/>
              <a:gd name="connsiteX7" fmla="*/ 2855983 w 2949538"/>
              <a:gd name="connsiteY7" fmla="*/ 1085218 h 3201160"/>
              <a:gd name="connsiteX8" fmla="*/ 2624788 w 2949538"/>
              <a:gd name="connsiteY8" fmla="*/ 762760 h 3201160"/>
              <a:gd name="connsiteX9" fmla="*/ 1975432 w 2949538"/>
              <a:gd name="connsiteY9" fmla="*/ 159786 h 3201160"/>
              <a:gd name="connsiteX10" fmla="*/ 1763397 w 2949538"/>
              <a:gd name="connsiteY10" fmla="*/ 93525 h 3201160"/>
              <a:gd name="connsiteX11" fmla="*/ 1538110 w 2949538"/>
              <a:gd name="connsiteY11" fmla="*/ 40516 h 3201160"/>
              <a:gd name="connsiteX12" fmla="*/ 1372458 w 2949538"/>
              <a:gd name="connsiteY12" fmla="*/ 7386 h 3201160"/>
              <a:gd name="connsiteX13" fmla="*/ 1226684 w 2949538"/>
              <a:gd name="connsiteY13" fmla="*/ 14012 h 3201160"/>
              <a:gd name="connsiteX14" fmla="*/ 564076 w 2949538"/>
              <a:gd name="connsiteY14" fmla="*/ 153160 h 3201160"/>
              <a:gd name="connsiteX0" fmla="*/ 564076 w 2949538"/>
              <a:gd name="connsiteY0" fmla="*/ 153160 h 3201160"/>
              <a:gd name="connsiteX1" fmla="*/ 60492 w 2949538"/>
              <a:gd name="connsiteY1" fmla="*/ 1067559 h 3201160"/>
              <a:gd name="connsiteX2" fmla="*/ 199640 w 2949538"/>
              <a:gd name="connsiteY2" fmla="*/ 2770463 h 3201160"/>
              <a:gd name="connsiteX3" fmla="*/ 1763397 w 2949538"/>
              <a:gd name="connsiteY3" fmla="*/ 3201160 h 3201160"/>
              <a:gd name="connsiteX4" fmla="*/ 2313362 w 2949538"/>
              <a:gd name="connsiteY4" fmla="*/ 2955995 h 3201160"/>
              <a:gd name="connsiteX5" fmla="*/ 2869954 w 2949538"/>
              <a:gd name="connsiteY5" fmla="*/ 2140986 h 3201160"/>
              <a:gd name="connsiteX6" fmla="*/ 2949467 w 2949538"/>
              <a:gd name="connsiteY6" fmla="*/ 1683786 h 3201160"/>
              <a:gd name="connsiteX7" fmla="*/ 2855983 w 2949538"/>
              <a:gd name="connsiteY7" fmla="*/ 1085218 h 3201160"/>
              <a:gd name="connsiteX8" fmla="*/ 2595248 w 2949538"/>
              <a:gd name="connsiteY8" fmla="*/ 653943 h 3201160"/>
              <a:gd name="connsiteX9" fmla="*/ 1975432 w 2949538"/>
              <a:gd name="connsiteY9" fmla="*/ 159786 h 3201160"/>
              <a:gd name="connsiteX10" fmla="*/ 1763397 w 2949538"/>
              <a:gd name="connsiteY10" fmla="*/ 93525 h 3201160"/>
              <a:gd name="connsiteX11" fmla="*/ 1538110 w 2949538"/>
              <a:gd name="connsiteY11" fmla="*/ 40516 h 3201160"/>
              <a:gd name="connsiteX12" fmla="*/ 1372458 w 2949538"/>
              <a:gd name="connsiteY12" fmla="*/ 7386 h 3201160"/>
              <a:gd name="connsiteX13" fmla="*/ 1226684 w 2949538"/>
              <a:gd name="connsiteY13" fmla="*/ 14012 h 3201160"/>
              <a:gd name="connsiteX14" fmla="*/ 564076 w 2949538"/>
              <a:gd name="connsiteY14" fmla="*/ 153160 h 3201160"/>
              <a:gd name="connsiteX0" fmla="*/ 564076 w 2949538"/>
              <a:gd name="connsiteY0" fmla="*/ 144905 h 3192905"/>
              <a:gd name="connsiteX1" fmla="*/ 60492 w 2949538"/>
              <a:gd name="connsiteY1" fmla="*/ 1059304 h 3192905"/>
              <a:gd name="connsiteX2" fmla="*/ 199640 w 2949538"/>
              <a:gd name="connsiteY2" fmla="*/ 2762208 h 3192905"/>
              <a:gd name="connsiteX3" fmla="*/ 1763397 w 2949538"/>
              <a:gd name="connsiteY3" fmla="*/ 3192905 h 3192905"/>
              <a:gd name="connsiteX4" fmla="*/ 2313362 w 2949538"/>
              <a:gd name="connsiteY4" fmla="*/ 2947740 h 3192905"/>
              <a:gd name="connsiteX5" fmla="*/ 2869954 w 2949538"/>
              <a:gd name="connsiteY5" fmla="*/ 2132731 h 3192905"/>
              <a:gd name="connsiteX6" fmla="*/ 2949467 w 2949538"/>
              <a:gd name="connsiteY6" fmla="*/ 1675531 h 3192905"/>
              <a:gd name="connsiteX7" fmla="*/ 2855983 w 2949538"/>
              <a:gd name="connsiteY7" fmla="*/ 1076963 h 3192905"/>
              <a:gd name="connsiteX8" fmla="*/ 2595248 w 2949538"/>
              <a:gd name="connsiteY8" fmla="*/ 645688 h 3192905"/>
              <a:gd name="connsiteX9" fmla="*/ 1975432 w 2949538"/>
              <a:gd name="connsiteY9" fmla="*/ 151531 h 3192905"/>
              <a:gd name="connsiteX10" fmla="*/ 1763397 w 2949538"/>
              <a:gd name="connsiteY10" fmla="*/ 85270 h 3192905"/>
              <a:gd name="connsiteX11" fmla="*/ 1538110 w 2949538"/>
              <a:gd name="connsiteY11" fmla="*/ 32261 h 3192905"/>
              <a:gd name="connsiteX12" fmla="*/ 1226684 w 2949538"/>
              <a:gd name="connsiteY12" fmla="*/ 5757 h 3192905"/>
              <a:gd name="connsiteX13" fmla="*/ 564076 w 2949538"/>
              <a:gd name="connsiteY13" fmla="*/ 144905 h 3192905"/>
              <a:gd name="connsiteX0" fmla="*/ 564076 w 2949538"/>
              <a:gd name="connsiteY0" fmla="*/ 146377 h 3194377"/>
              <a:gd name="connsiteX1" fmla="*/ 60492 w 2949538"/>
              <a:gd name="connsiteY1" fmla="*/ 1060776 h 3194377"/>
              <a:gd name="connsiteX2" fmla="*/ 199640 w 2949538"/>
              <a:gd name="connsiteY2" fmla="*/ 2763680 h 3194377"/>
              <a:gd name="connsiteX3" fmla="*/ 1763397 w 2949538"/>
              <a:gd name="connsiteY3" fmla="*/ 3194377 h 3194377"/>
              <a:gd name="connsiteX4" fmla="*/ 2313362 w 2949538"/>
              <a:gd name="connsiteY4" fmla="*/ 2949212 h 3194377"/>
              <a:gd name="connsiteX5" fmla="*/ 2869954 w 2949538"/>
              <a:gd name="connsiteY5" fmla="*/ 2134203 h 3194377"/>
              <a:gd name="connsiteX6" fmla="*/ 2949467 w 2949538"/>
              <a:gd name="connsiteY6" fmla="*/ 1677003 h 3194377"/>
              <a:gd name="connsiteX7" fmla="*/ 2855983 w 2949538"/>
              <a:gd name="connsiteY7" fmla="*/ 1078435 h 3194377"/>
              <a:gd name="connsiteX8" fmla="*/ 2595248 w 2949538"/>
              <a:gd name="connsiteY8" fmla="*/ 647160 h 3194377"/>
              <a:gd name="connsiteX9" fmla="*/ 1975432 w 2949538"/>
              <a:gd name="connsiteY9" fmla="*/ 153003 h 3194377"/>
              <a:gd name="connsiteX10" fmla="*/ 1538110 w 2949538"/>
              <a:gd name="connsiteY10" fmla="*/ 33733 h 3194377"/>
              <a:gd name="connsiteX11" fmla="*/ 1226684 w 2949538"/>
              <a:gd name="connsiteY11" fmla="*/ 7229 h 3194377"/>
              <a:gd name="connsiteX12" fmla="*/ 564076 w 2949538"/>
              <a:gd name="connsiteY12" fmla="*/ 146377 h 3194377"/>
              <a:gd name="connsiteX0" fmla="*/ 564076 w 2949538"/>
              <a:gd name="connsiteY0" fmla="*/ 146377 h 3194377"/>
              <a:gd name="connsiteX1" fmla="*/ 60492 w 2949538"/>
              <a:gd name="connsiteY1" fmla="*/ 1060776 h 3194377"/>
              <a:gd name="connsiteX2" fmla="*/ 199640 w 2949538"/>
              <a:gd name="connsiteY2" fmla="*/ 2763680 h 3194377"/>
              <a:gd name="connsiteX3" fmla="*/ 1763397 w 2949538"/>
              <a:gd name="connsiteY3" fmla="*/ 3194377 h 3194377"/>
              <a:gd name="connsiteX4" fmla="*/ 2313362 w 2949538"/>
              <a:gd name="connsiteY4" fmla="*/ 2949212 h 3194377"/>
              <a:gd name="connsiteX5" fmla="*/ 2869954 w 2949538"/>
              <a:gd name="connsiteY5" fmla="*/ 2134203 h 3194377"/>
              <a:gd name="connsiteX6" fmla="*/ 2949467 w 2949538"/>
              <a:gd name="connsiteY6" fmla="*/ 1677003 h 3194377"/>
              <a:gd name="connsiteX7" fmla="*/ 2855983 w 2949538"/>
              <a:gd name="connsiteY7" fmla="*/ 1078435 h 3194377"/>
              <a:gd name="connsiteX8" fmla="*/ 2595248 w 2949538"/>
              <a:gd name="connsiteY8" fmla="*/ 647160 h 3194377"/>
              <a:gd name="connsiteX9" fmla="*/ 1975432 w 2949538"/>
              <a:gd name="connsiteY9" fmla="*/ 153003 h 3194377"/>
              <a:gd name="connsiteX10" fmla="*/ 1538110 w 2949538"/>
              <a:gd name="connsiteY10" fmla="*/ 33733 h 3194377"/>
              <a:gd name="connsiteX11" fmla="*/ 1226684 w 2949538"/>
              <a:gd name="connsiteY11" fmla="*/ 7229 h 3194377"/>
              <a:gd name="connsiteX12" fmla="*/ 564076 w 2949538"/>
              <a:gd name="connsiteY12" fmla="*/ 146377 h 3194377"/>
              <a:gd name="connsiteX0" fmla="*/ 678882 w 3064344"/>
              <a:gd name="connsiteY0" fmla="*/ 146377 h 3194377"/>
              <a:gd name="connsiteX1" fmla="*/ 23660 w 3064344"/>
              <a:gd name="connsiteY1" fmla="*/ 1451714 h 3194377"/>
              <a:gd name="connsiteX2" fmla="*/ 314446 w 3064344"/>
              <a:gd name="connsiteY2" fmla="*/ 2763680 h 3194377"/>
              <a:gd name="connsiteX3" fmla="*/ 1878203 w 3064344"/>
              <a:gd name="connsiteY3" fmla="*/ 3194377 h 3194377"/>
              <a:gd name="connsiteX4" fmla="*/ 2428168 w 3064344"/>
              <a:gd name="connsiteY4" fmla="*/ 2949212 h 3194377"/>
              <a:gd name="connsiteX5" fmla="*/ 2984760 w 3064344"/>
              <a:gd name="connsiteY5" fmla="*/ 2134203 h 3194377"/>
              <a:gd name="connsiteX6" fmla="*/ 3064273 w 3064344"/>
              <a:gd name="connsiteY6" fmla="*/ 1677003 h 3194377"/>
              <a:gd name="connsiteX7" fmla="*/ 2970789 w 3064344"/>
              <a:gd name="connsiteY7" fmla="*/ 1078435 h 3194377"/>
              <a:gd name="connsiteX8" fmla="*/ 2710054 w 3064344"/>
              <a:gd name="connsiteY8" fmla="*/ 647160 h 3194377"/>
              <a:gd name="connsiteX9" fmla="*/ 2090238 w 3064344"/>
              <a:gd name="connsiteY9" fmla="*/ 153003 h 3194377"/>
              <a:gd name="connsiteX10" fmla="*/ 1652916 w 3064344"/>
              <a:gd name="connsiteY10" fmla="*/ 33733 h 3194377"/>
              <a:gd name="connsiteX11" fmla="*/ 1341490 w 3064344"/>
              <a:gd name="connsiteY11" fmla="*/ 7229 h 3194377"/>
              <a:gd name="connsiteX12" fmla="*/ 678882 w 3064344"/>
              <a:gd name="connsiteY12" fmla="*/ 146377 h 3194377"/>
              <a:gd name="connsiteX0" fmla="*/ 655721 w 3041183"/>
              <a:gd name="connsiteY0" fmla="*/ 146377 h 3194377"/>
              <a:gd name="connsiteX1" fmla="*/ 499 w 3041183"/>
              <a:gd name="connsiteY1" fmla="*/ 1451714 h 3194377"/>
              <a:gd name="connsiteX2" fmla="*/ 291285 w 3041183"/>
              <a:gd name="connsiteY2" fmla="*/ 2763680 h 3194377"/>
              <a:gd name="connsiteX3" fmla="*/ 1855042 w 3041183"/>
              <a:gd name="connsiteY3" fmla="*/ 3194377 h 3194377"/>
              <a:gd name="connsiteX4" fmla="*/ 2405007 w 3041183"/>
              <a:gd name="connsiteY4" fmla="*/ 2949212 h 3194377"/>
              <a:gd name="connsiteX5" fmla="*/ 2961599 w 3041183"/>
              <a:gd name="connsiteY5" fmla="*/ 2134203 h 3194377"/>
              <a:gd name="connsiteX6" fmla="*/ 3041112 w 3041183"/>
              <a:gd name="connsiteY6" fmla="*/ 1677003 h 3194377"/>
              <a:gd name="connsiteX7" fmla="*/ 2947628 w 3041183"/>
              <a:gd name="connsiteY7" fmla="*/ 1078435 h 3194377"/>
              <a:gd name="connsiteX8" fmla="*/ 2686893 w 3041183"/>
              <a:gd name="connsiteY8" fmla="*/ 647160 h 3194377"/>
              <a:gd name="connsiteX9" fmla="*/ 2067077 w 3041183"/>
              <a:gd name="connsiteY9" fmla="*/ 153003 h 3194377"/>
              <a:gd name="connsiteX10" fmla="*/ 1629755 w 3041183"/>
              <a:gd name="connsiteY10" fmla="*/ 33733 h 3194377"/>
              <a:gd name="connsiteX11" fmla="*/ 1318329 w 3041183"/>
              <a:gd name="connsiteY11" fmla="*/ 7229 h 3194377"/>
              <a:gd name="connsiteX12" fmla="*/ 655721 w 3041183"/>
              <a:gd name="connsiteY12" fmla="*/ 146377 h 3194377"/>
              <a:gd name="connsiteX0" fmla="*/ 655720 w 3041182"/>
              <a:gd name="connsiteY0" fmla="*/ 146377 h 3162134"/>
              <a:gd name="connsiteX1" fmla="*/ 498 w 3041182"/>
              <a:gd name="connsiteY1" fmla="*/ 1451714 h 3162134"/>
              <a:gd name="connsiteX2" fmla="*/ 291284 w 3041182"/>
              <a:gd name="connsiteY2" fmla="*/ 2763680 h 3162134"/>
              <a:gd name="connsiteX3" fmla="*/ 1593121 w 3041182"/>
              <a:gd name="connsiteY3" fmla="*/ 3162134 h 3162134"/>
              <a:gd name="connsiteX4" fmla="*/ 2405006 w 3041182"/>
              <a:gd name="connsiteY4" fmla="*/ 2949212 h 3162134"/>
              <a:gd name="connsiteX5" fmla="*/ 2961598 w 3041182"/>
              <a:gd name="connsiteY5" fmla="*/ 2134203 h 3162134"/>
              <a:gd name="connsiteX6" fmla="*/ 3041111 w 3041182"/>
              <a:gd name="connsiteY6" fmla="*/ 1677003 h 3162134"/>
              <a:gd name="connsiteX7" fmla="*/ 2947627 w 3041182"/>
              <a:gd name="connsiteY7" fmla="*/ 1078435 h 3162134"/>
              <a:gd name="connsiteX8" fmla="*/ 2686892 w 3041182"/>
              <a:gd name="connsiteY8" fmla="*/ 647160 h 3162134"/>
              <a:gd name="connsiteX9" fmla="*/ 2067076 w 3041182"/>
              <a:gd name="connsiteY9" fmla="*/ 153003 h 3162134"/>
              <a:gd name="connsiteX10" fmla="*/ 1629754 w 3041182"/>
              <a:gd name="connsiteY10" fmla="*/ 33733 h 3162134"/>
              <a:gd name="connsiteX11" fmla="*/ 1318328 w 3041182"/>
              <a:gd name="connsiteY11" fmla="*/ 7229 h 3162134"/>
              <a:gd name="connsiteX12" fmla="*/ 655720 w 3041182"/>
              <a:gd name="connsiteY12" fmla="*/ 146377 h 3162134"/>
              <a:gd name="connsiteX0" fmla="*/ 655720 w 3041182"/>
              <a:gd name="connsiteY0" fmla="*/ 146377 h 3162134"/>
              <a:gd name="connsiteX1" fmla="*/ 498 w 3041182"/>
              <a:gd name="connsiteY1" fmla="*/ 1451714 h 3162134"/>
              <a:gd name="connsiteX2" fmla="*/ 291284 w 3041182"/>
              <a:gd name="connsiteY2" fmla="*/ 2763680 h 3162134"/>
              <a:gd name="connsiteX3" fmla="*/ 1593121 w 3041182"/>
              <a:gd name="connsiteY3" fmla="*/ 3162134 h 3162134"/>
              <a:gd name="connsiteX4" fmla="*/ 2405006 w 3041182"/>
              <a:gd name="connsiteY4" fmla="*/ 2949212 h 3162134"/>
              <a:gd name="connsiteX5" fmla="*/ 2961598 w 3041182"/>
              <a:gd name="connsiteY5" fmla="*/ 2134203 h 3162134"/>
              <a:gd name="connsiteX6" fmla="*/ 3041111 w 3041182"/>
              <a:gd name="connsiteY6" fmla="*/ 1677003 h 3162134"/>
              <a:gd name="connsiteX7" fmla="*/ 2947627 w 3041182"/>
              <a:gd name="connsiteY7" fmla="*/ 1078435 h 3162134"/>
              <a:gd name="connsiteX8" fmla="*/ 2686892 w 3041182"/>
              <a:gd name="connsiteY8" fmla="*/ 647160 h 3162134"/>
              <a:gd name="connsiteX9" fmla="*/ 2067076 w 3041182"/>
              <a:gd name="connsiteY9" fmla="*/ 153003 h 3162134"/>
              <a:gd name="connsiteX10" fmla="*/ 1629754 w 3041182"/>
              <a:gd name="connsiteY10" fmla="*/ 33733 h 3162134"/>
              <a:gd name="connsiteX11" fmla="*/ 1318328 w 3041182"/>
              <a:gd name="connsiteY11" fmla="*/ 7229 h 3162134"/>
              <a:gd name="connsiteX12" fmla="*/ 655720 w 3041182"/>
              <a:gd name="connsiteY12" fmla="*/ 146377 h 3162134"/>
              <a:gd name="connsiteX0" fmla="*/ 655720 w 3041182"/>
              <a:gd name="connsiteY0" fmla="*/ 146377 h 3162134"/>
              <a:gd name="connsiteX1" fmla="*/ 498 w 3041182"/>
              <a:gd name="connsiteY1" fmla="*/ 1451714 h 3162134"/>
              <a:gd name="connsiteX2" fmla="*/ 291284 w 3041182"/>
              <a:gd name="connsiteY2" fmla="*/ 2763680 h 3162134"/>
              <a:gd name="connsiteX3" fmla="*/ 1593121 w 3041182"/>
              <a:gd name="connsiteY3" fmla="*/ 3162134 h 3162134"/>
              <a:gd name="connsiteX4" fmla="*/ 2405006 w 3041182"/>
              <a:gd name="connsiteY4" fmla="*/ 2896817 h 3162134"/>
              <a:gd name="connsiteX5" fmla="*/ 2961598 w 3041182"/>
              <a:gd name="connsiteY5" fmla="*/ 2134203 h 3162134"/>
              <a:gd name="connsiteX6" fmla="*/ 3041111 w 3041182"/>
              <a:gd name="connsiteY6" fmla="*/ 1677003 h 3162134"/>
              <a:gd name="connsiteX7" fmla="*/ 2947627 w 3041182"/>
              <a:gd name="connsiteY7" fmla="*/ 1078435 h 3162134"/>
              <a:gd name="connsiteX8" fmla="*/ 2686892 w 3041182"/>
              <a:gd name="connsiteY8" fmla="*/ 647160 h 3162134"/>
              <a:gd name="connsiteX9" fmla="*/ 2067076 w 3041182"/>
              <a:gd name="connsiteY9" fmla="*/ 153003 h 3162134"/>
              <a:gd name="connsiteX10" fmla="*/ 1629754 w 3041182"/>
              <a:gd name="connsiteY10" fmla="*/ 33733 h 3162134"/>
              <a:gd name="connsiteX11" fmla="*/ 1318328 w 3041182"/>
              <a:gd name="connsiteY11" fmla="*/ 7229 h 3162134"/>
              <a:gd name="connsiteX12" fmla="*/ 655720 w 3041182"/>
              <a:gd name="connsiteY12" fmla="*/ 146377 h 3162134"/>
              <a:gd name="connsiteX0" fmla="*/ 655720 w 3041182"/>
              <a:gd name="connsiteY0" fmla="*/ 146377 h 3109741"/>
              <a:gd name="connsiteX1" fmla="*/ 498 w 3041182"/>
              <a:gd name="connsiteY1" fmla="*/ 1451714 h 3109741"/>
              <a:gd name="connsiteX2" fmla="*/ 291284 w 3041182"/>
              <a:gd name="connsiteY2" fmla="*/ 2763680 h 3109741"/>
              <a:gd name="connsiteX3" fmla="*/ 1518287 w 3041182"/>
              <a:gd name="connsiteY3" fmla="*/ 3109741 h 3109741"/>
              <a:gd name="connsiteX4" fmla="*/ 2405006 w 3041182"/>
              <a:gd name="connsiteY4" fmla="*/ 2896817 h 3109741"/>
              <a:gd name="connsiteX5" fmla="*/ 2961598 w 3041182"/>
              <a:gd name="connsiteY5" fmla="*/ 2134203 h 3109741"/>
              <a:gd name="connsiteX6" fmla="*/ 3041111 w 3041182"/>
              <a:gd name="connsiteY6" fmla="*/ 1677003 h 3109741"/>
              <a:gd name="connsiteX7" fmla="*/ 2947627 w 3041182"/>
              <a:gd name="connsiteY7" fmla="*/ 1078435 h 3109741"/>
              <a:gd name="connsiteX8" fmla="*/ 2686892 w 3041182"/>
              <a:gd name="connsiteY8" fmla="*/ 647160 h 3109741"/>
              <a:gd name="connsiteX9" fmla="*/ 2067076 w 3041182"/>
              <a:gd name="connsiteY9" fmla="*/ 153003 h 3109741"/>
              <a:gd name="connsiteX10" fmla="*/ 1629754 w 3041182"/>
              <a:gd name="connsiteY10" fmla="*/ 33733 h 3109741"/>
              <a:gd name="connsiteX11" fmla="*/ 1318328 w 3041182"/>
              <a:gd name="connsiteY11" fmla="*/ 7229 h 3109741"/>
              <a:gd name="connsiteX12" fmla="*/ 655720 w 3041182"/>
              <a:gd name="connsiteY12" fmla="*/ 146377 h 3109741"/>
              <a:gd name="connsiteX0" fmla="*/ 683078 w 3068540"/>
              <a:gd name="connsiteY0" fmla="*/ 146377 h 3109741"/>
              <a:gd name="connsiteX1" fmla="*/ 27856 w 3068540"/>
              <a:gd name="connsiteY1" fmla="*/ 1451714 h 3109741"/>
              <a:gd name="connsiteX2" fmla="*/ 265470 w 3068540"/>
              <a:gd name="connsiteY2" fmla="*/ 2550075 h 3109741"/>
              <a:gd name="connsiteX3" fmla="*/ 1545645 w 3068540"/>
              <a:gd name="connsiteY3" fmla="*/ 3109741 h 3109741"/>
              <a:gd name="connsiteX4" fmla="*/ 2432364 w 3068540"/>
              <a:gd name="connsiteY4" fmla="*/ 2896817 h 3109741"/>
              <a:gd name="connsiteX5" fmla="*/ 2988956 w 3068540"/>
              <a:gd name="connsiteY5" fmla="*/ 2134203 h 3109741"/>
              <a:gd name="connsiteX6" fmla="*/ 3068469 w 3068540"/>
              <a:gd name="connsiteY6" fmla="*/ 1677003 h 3109741"/>
              <a:gd name="connsiteX7" fmla="*/ 2974985 w 3068540"/>
              <a:gd name="connsiteY7" fmla="*/ 1078435 h 3109741"/>
              <a:gd name="connsiteX8" fmla="*/ 2714250 w 3068540"/>
              <a:gd name="connsiteY8" fmla="*/ 647160 h 3109741"/>
              <a:gd name="connsiteX9" fmla="*/ 2094434 w 3068540"/>
              <a:gd name="connsiteY9" fmla="*/ 153003 h 3109741"/>
              <a:gd name="connsiteX10" fmla="*/ 1657112 w 3068540"/>
              <a:gd name="connsiteY10" fmla="*/ 33733 h 3109741"/>
              <a:gd name="connsiteX11" fmla="*/ 1345686 w 3068540"/>
              <a:gd name="connsiteY11" fmla="*/ 7229 h 3109741"/>
              <a:gd name="connsiteX12" fmla="*/ 683078 w 3068540"/>
              <a:gd name="connsiteY12" fmla="*/ 146377 h 3109741"/>
              <a:gd name="connsiteX0" fmla="*/ 683078 w 3068540"/>
              <a:gd name="connsiteY0" fmla="*/ 146377 h 3112185"/>
              <a:gd name="connsiteX1" fmla="*/ 27856 w 3068540"/>
              <a:gd name="connsiteY1" fmla="*/ 1451714 h 3112185"/>
              <a:gd name="connsiteX2" fmla="*/ 265470 w 3068540"/>
              <a:gd name="connsiteY2" fmla="*/ 2550075 h 3112185"/>
              <a:gd name="connsiteX3" fmla="*/ 1545645 w 3068540"/>
              <a:gd name="connsiteY3" fmla="*/ 3109741 h 3112185"/>
              <a:gd name="connsiteX4" fmla="*/ 2432364 w 3068540"/>
              <a:gd name="connsiteY4" fmla="*/ 2896817 h 3112185"/>
              <a:gd name="connsiteX5" fmla="*/ 2988956 w 3068540"/>
              <a:gd name="connsiteY5" fmla="*/ 2134203 h 3112185"/>
              <a:gd name="connsiteX6" fmla="*/ 3068469 w 3068540"/>
              <a:gd name="connsiteY6" fmla="*/ 1677003 h 3112185"/>
              <a:gd name="connsiteX7" fmla="*/ 2974985 w 3068540"/>
              <a:gd name="connsiteY7" fmla="*/ 1078435 h 3112185"/>
              <a:gd name="connsiteX8" fmla="*/ 2714250 w 3068540"/>
              <a:gd name="connsiteY8" fmla="*/ 647160 h 3112185"/>
              <a:gd name="connsiteX9" fmla="*/ 2094434 w 3068540"/>
              <a:gd name="connsiteY9" fmla="*/ 153003 h 3112185"/>
              <a:gd name="connsiteX10" fmla="*/ 1657112 w 3068540"/>
              <a:gd name="connsiteY10" fmla="*/ 33733 h 3112185"/>
              <a:gd name="connsiteX11" fmla="*/ 1345686 w 3068540"/>
              <a:gd name="connsiteY11" fmla="*/ 7229 h 3112185"/>
              <a:gd name="connsiteX12" fmla="*/ 683078 w 3068540"/>
              <a:gd name="connsiteY12" fmla="*/ 146377 h 3112185"/>
              <a:gd name="connsiteX0" fmla="*/ 683078 w 3068540"/>
              <a:gd name="connsiteY0" fmla="*/ 146377 h 3112185"/>
              <a:gd name="connsiteX1" fmla="*/ 27856 w 3068540"/>
              <a:gd name="connsiteY1" fmla="*/ 1451714 h 3112185"/>
              <a:gd name="connsiteX2" fmla="*/ 265470 w 3068540"/>
              <a:gd name="connsiteY2" fmla="*/ 2550075 h 3112185"/>
              <a:gd name="connsiteX3" fmla="*/ 1545645 w 3068540"/>
              <a:gd name="connsiteY3" fmla="*/ 3109741 h 3112185"/>
              <a:gd name="connsiteX4" fmla="*/ 2432364 w 3068540"/>
              <a:gd name="connsiteY4" fmla="*/ 2896817 h 3112185"/>
              <a:gd name="connsiteX5" fmla="*/ 2988956 w 3068540"/>
              <a:gd name="connsiteY5" fmla="*/ 2134203 h 3112185"/>
              <a:gd name="connsiteX6" fmla="*/ 3068469 w 3068540"/>
              <a:gd name="connsiteY6" fmla="*/ 1677003 h 3112185"/>
              <a:gd name="connsiteX7" fmla="*/ 2974985 w 3068540"/>
              <a:gd name="connsiteY7" fmla="*/ 1078435 h 3112185"/>
              <a:gd name="connsiteX8" fmla="*/ 2714250 w 3068540"/>
              <a:gd name="connsiteY8" fmla="*/ 647160 h 3112185"/>
              <a:gd name="connsiteX9" fmla="*/ 2094434 w 3068540"/>
              <a:gd name="connsiteY9" fmla="*/ 153003 h 3112185"/>
              <a:gd name="connsiteX10" fmla="*/ 1657112 w 3068540"/>
              <a:gd name="connsiteY10" fmla="*/ 33733 h 3112185"/>
              <a:gd name="connsiteX11" fmla="*/ 1345686 w 3068540"/>
              <a:gd name="connsiteY11" fmla="*/ 7229 h 3112185"/>
              <a:gd name="connsiteX12" fmla="*/ 683078 w 3068540"/>
              <a:gd name="connsiteY12" fmla="*/ 146377 h 3112185"/>
              <a:gd name="connsiteX0" fmla="*/ 683078 w 3068540"/>
              <a:gd name="connsiteY0" fmla="*/ 143148 h 3108956"/>
              <a:gd name="connsiteX1" fmla="*/ 27856 w 3068540"/>
              <a:gd name="connsiteY1" fmla="*/ 1448485 h 3108956"/>
              <a:gd name="connsiteX2" fmla="*/ 265470 w 3068540"/>
              <a:gd name="connsiteY2" fmla="*/ 2546846 h 3108956"/>
              <a:gd name="connsiteX3" fmla="*/ 1545645 w 3068540"/>
              <a:gd name="connsiteY3" fmla="*/ 3106512 h 3108956"/>
              <a:gd name="connsiteX4" fmla="*/ 2432364 w 3068540"/>
              <a:gd name="connsiteY4" fmla="*/ 2893588 h 3108956"/>
              <a:gd name="connsiteX5" fmla="*/ 2988956 w 3068540"/>
              <a:gd name="connsiteY5" fmla="*/ 2130974 h 3108956"/>
              <a:gd name="connsiteX6" fmla="*/ 3068469 w 3068540"/>
              <a:gd name="connsiteY6" fmla="*/ 1673774 h 3108956"/>
              <a:gd name="connsiteX7" fmla="*/ 2974985 w 3068540"/>
              <a:gd name="connsiteY7" fmla="*/ 1075206 h 3108956"/>
              <a:gd name="connsiteX8" fmla="*/ 2714250 w 3068540"/>
              <a:gd name="connsiteY8" fmla="*/ 643931 h 3108956"/>
              <a:gd name="connsiteX9" fmla="*/ 2094434 w 3068540"/>
              <a:gd name="connsiteY9" fmla="*/ 149774 h 3108956"/>
              <a:gd name="connsiteX10" fmla="*/ 1345686 w 3068540"/>
              <a:gd name="connsiteY10" fmla="*/ 4000 h 3108956"/>
              <a:gd name="connsiteX11" fmla="*/ 683078 w 3068540"/>
              <a:gd name="connsiteY11" fmla="*/ 143148 h 3108956"/>
              <a:gd name="connsiteX0" fmla="*/ 683078 w 3082038"/>
              <a:gd name="connsiteY0" fmla="*/ 143148 h 3108956"/>
              <a:gd name="connsiteX1" fmla="*/ 27856 w 3082038"/>
              <a:gd name="connsiteY1" fmla="*/ 1448485 h 3108956"/>
              <a:gd name="connsiteX2" fmla="*/ 265470 w 3082038"/>
              <a:gd name="connsiteY2" fmla="*/ 2546846 h 3108956"/>
              <a:gd name="connsiteX3" fmla="*/ 1545645 w 3082038"/>
              <a:gd name="connsiteY3" fmla="*/ 3106512 h 3108956"/>
              <a:gd name="connsiteX4" fmla="*/ 2432364 w 3082038"/>
              <a:gd name="connsiteY4" fmla="*/ 2893588 h 3108956"/>
              <a:gd name="connsiteX5" fmla="*/ 2988956 w 3082038"/>
              <a:gd name="connsiteY5" fmla="*/ 2130974 h 3108956"/>
              <a:gd name="connsiteX6" fmla="*/ 3068469 w 3082038"/>
              <a:gd name="connsiteY6" fmla="*/ 1673774 h 3108956"/>
              <a:gd name="connsiteX7" fmla="*/ 2974985 w 3082038"/>
              <a:gd name="connsiteY7" fmla="*/ 1075206 h 3108956"/>
              <a:gd name="connsiteX8" fmla="*/ 2094434 w 3082038"/>
              <a:gd name="connsiteY8" fmla="*/ 149774 h 3108956"/>
              <a:gd name="connsiteX9" fmla="*/ 1345686 w 3082038"/>
              <a:gd name="connsiteY9" fmla="*/ 4000 h 3108956"/>
              <a:gd name="connsiteX10" fmla="*/ 683078 w 3082038"/>
              <a:gd name="connsiteY10" fmla="*/ 143148 h 3108956"/>
              <a:gd name="connsiteX0" fmla="*/ 683078 w 3082038"/>
              <a:gd name="connsiteY0" fmla="*/ 137480 h 3103288"/>
              <a:gd name="connsiteX1" fmla="*/ 27856 w 3082038"/>
              <a:gd name="connsiteY1" fmla="*/ 1442817 h 3103288"/>
              <a:gd name="connsiteX2" fmla="*/ 265470 w 3082038"/>
              <a:gd name="connsiteY2" fmla="*/ 2541178 h 3103288"/>
              <a:gd name="connsiteX3" fmla="*/ 1545645 w 3082038"/>
              <a:gd name="connsiteY3" fmla="*/ 3100844 h 3103288"/>
              <a:gd name="connsiteX4" fmla="*/ 2432364 w 3082038"/>
              <a:gd name="connsiteY4" fmla="*/ 2887920 h 3103288"/>
              <a:gd name="connsiteX5" fmla="*/ 2988956 w 3082038"/>
              <a:gd name="connsiteY5" fmla="*/ 2125306 h 3103288"/>
              <a:gd name="connsiteX6" fmla="*/ 3068469 w 3082038"/>
              <a:gd name="connsiteY6" fmla="*/ 1668106 h 3103288"/>
              <a:gd name="connsiteX7" fmla="*/ 2974985 w 3082038"/>
              <a:gd name="connsiteY7" fmla="*/ 1069538 h 3103288"/>
              <a:gd name="connsiteX8" fmla="*/ 2094434 w 3082038"/>
              <a:gd name="connsiteY8" fmla="*/ 144106 h 3103288"/>
              <a:gd name="connsiteX9" fmla="*/ 683078 w 3082038"/>
              <a:gd name="connsiteY9" fmla="*/ 137480 h 3103288"/>
              <a:gd name="connsiteX0" fmla="*/ 683078 w 3082038"/>
              <a:gd name="connsiteY0" fmla="*/ 137480 h 3103288"/>
              <a:gd name="connsiteX1" fmla="*/ 27856 w 3082038"/>
              <a:gd name="connsiteY1" fmla="*/ 1442817 h 3103288"/>
              <a:gd name="connsiteX2" fmla="*/ 265470 w 3082038"/>
              <a:gd name="connsiteY2" fmla="*/ 2541178 h 3103288"/>
              <a:gd name="connsiteX3" fmla="*/ 1545645 w 3082038"/>
              <a:gd name="connsiteY3" fmla="*/ 3100844 h 3103288"/>
              <a:gd name="connsiteX4" fmla="*/ 2432364 w 3082038"/>
              <a:gd name="connsiteY4" fmla="*/ 2887920 h 3103288"/>
              <a:gd name="connsiteX5" fmla="*/ 3068469 w 3082038"/>
              <a:gd name="connsiteY5" fmla="*/ 1668106 h 3103288"/>
              <a:gd name="connsiteX6" fmla="*/ 2974985 w 3082038"/>
              <a:gd name="connsiteY6" fmla="*/ 1069538 h 3103288"/>
              <a:gd name="connsiteX7" fmla="*/ 2094434 w 3082038"/>
              <a:gd name="connsiteY7" fmla="*/ 144106 h 3103288"/>
              <a:gd name="connsiteX8" fmla="*/ 683078 w 3082038"/>
              <a:gd name="connsiteY8" fmla="*/ 137480 h 3103288"/>
              <a:gd name="connsiteX0" fmla="*/ 683078 w 2980867"/>
              <a:gd name="connsiteY0" fmla="*/ 137480 h 3121480"/>
              <a:gd name="connsiteX1" fmla="*/ 27856 w 2980867"/>
              <a:gd name="connsiteY1" fmla="*/ 1442817 h 3121480"/>
              <a:gd name="connsiteX2" fmla="*/ 265470 w 2980867"/>
              <a:gd name="connsiteY2" fmla="*/ 2541178 h 3121480"/>
              <a:gd name="connsiteX3" fmla="*/ 1545645 w 2980867"/>
              <a:gd name="connsiteY3" fmla="*/ 3100844 h 3121480"/>
              <a:gd name="connsiteX4" fmla="*/ 2432364 w 2980867"/>
              <a:gd name="connsiteY4" fmla="*/ 2887920 h 3121480"/>
              <a:gd name="connsiteX5" fmla="*/ 2974985 w 2980867"/>
              <a:gd name="connsiteY5" fmla="*/ 1069538 h 3121480"/>
              <a:gd name="connsiteX6" fmla="*/ 2094434 w 2980867"/>
              <a:gd name="connsiteY6" fmla="*/ 144106 h 3121480"/>
              <a:gd name="connsiteX7" fmla="*/ 683078 w 2980867"/>
              <a:gd name="connsiteY7" fmla="*/ 137480 h 3121480"/>
              <a:gd name="connsiteX0" fmla="*/ 683078 w 2992555"/>
              <a:gd name="connsiteY0" fmla="*/ 137480 h 3103288"/>
              <a:gd name="connsiteX1" fmla="*/ 27856 w 2992555"/>
              <a:gd name="connsiteY1" fmla="*/ 1442817 h 3103288"/>
              <a:gd name="connsiteX2" fmla="*/ 265470 w 2992555"/>
              <a:gd name="connsiteY2" fmla="*/ 2541178 h 3103288"/>
              <a:gd name="connsiteX3" fmla="*/ 1545645 w 2992555"/>
              <a:gd name="connsiteY3" fmla="*/ 3100844 h 3103288"/>
              <a:gd name="connsiteX4" fmla="*/ 2593572 w 2992555"/>
              <a:gd name="connsiteY4" fmla="*/ 2617316 h 3103288"/>
              <a:gd name="connsiteX5" fmla="*/ 2974985 w 2992555"/>
              <a:gd name="connsiteY5" fmla="*/ 1069538 h 3103288"/>
              <a:gd name="connsiteX6" fmla="*/ 2094434 w 2992555"/>
              <a:gd name="connsiteY6" fmla="*/ 144106 h 3103288"/>
              <a:gd name="connsiteX7" fmla="*/ 683078 w 2992555"/>
              <a:gd name="connsiteY7" fmla="*/ 137480 h 3103288"/>
              <a:gd name="connsiteX0" fmla="*/ 663919 w 2973396"/>
              <a:gd name="connsiteY0" fmla="*/ 130849 h 3096776"/>
              <a:gd name="connsiteX1" fmla="*/ 31428 w 2973396"/>
              <a:gd name="connsiteY1" fmla="*/ 1337983 h 3096776"/>
              <a:gd name="connsiteX2" fmla="*/ 246311 w 2973396"/>
              <a:gd name="connsiteY2" fmla="*/ 2534547 h 3096776"/>
              <a:gd name="connsiteX3" fmla="*/ 1526486 w 2973396"/>
              <a:gd name="connsiteY3" fmla="*/ 3094213 h 3096776"/>
              <a:gd name="connsiteX4" fmla="*/ 2574413 w 2973396"/>
              <a:gd name="connsiteY4" fmla="*/ 2610685 h 3096776"/>
              <a:gd name="connsiteX5" fmla="*/ 2955826 w 2973396"/>
              <a:gd name="connsiteY5" fmla="*/ 1062907 h 3096776"/>
              <a:gd name="connsiteX6" fmla="*/ 2075275 w 2973396"/>
              <a:gd name="connsiteY6" fmla="*/ 137475 h 3096776"/>
              <a:gd name="connsiteX7" fmla="*/ 663919 w 2973396"/>
              <a:gd name="connsiteY7" fmla="*/ 130849 h 3096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73396" h="3096776">
                <a:moveTo>
                  <a:pt x="663919" y="130849"/>
                </a:moveTo>
                <a:cubicBezTo>
                  <a:pt x="323278" y="330934"/>
                  <a:pt x="101029" y="937367"/>
                  <a:pt x="31428" y="1337983"/>
                </a:cubicBezTo>
                <a:cubicBezTo>
                  <a:pt x="-38173" y="1738599"/>
                  <a:pt x="-2865" y="2241842"/>
                  <a:pt x="246311" y="2534547"/>
                </a:cubicBezTo>
                <a:cubicBezTo>
                  <a:pt x="495487" y="2827252"/>
                  <a:pt x="891046" y="3127696"/>
                  <a:pt x="1526486" y="3094213"/>
                </a:cubicBezTo>
                <a:cubicBezTo>
                  <a:pt x="1731471" y="3089067"/>
                  <a:pt x="2336190" y="2949236"/>
                  <a:pt x="2574413" y="2610685"/>
                </a:cubicBezTo>
                <a:cubicBezTo>
                  <a:pt x="2812636" y="2272134"/>
                  <a:pt x="3039016" y="1475109"/>
                  <a:pt x="2955826" y="1062907"/>
                </a:cubicBezTo>
                <a:cubicBezTo>
                  <a:pt x="2872636" y="650705"/>
                  <a:pt x="2346825" y="316009"/>
                  <a:pt x="2075275" y="137475"/>
                </a:cubicBezTo>
                <a:cubicBezTo>
                  <a:pt x="1693290" y="-17868"/>
                  <a:pt x="1004560" y="-69236"/>
                  <a:pt x="663919" y="130849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9" name="Freeform: Shape 4108">
            <a:extLst>
              <a:ext uri="{FF2B5EF4-FFF2-40B4-BE49-F238E27FC236}">
                <a16:creationId xmlns:a16="http://schemas.microsoft.com/office/drawing/2014/main" id="{F0715E74-E09B-FEE8-2361-93B1D6897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024533">
            <a:off x="523220" y="5930891"/>
            <a:ext cx="1688483" cy="643827"/>
          </a:xfrm>
          <a:custGeom>
            <a:avLst/>
            <a:gdLst>
              <a:gd name="connsiteX0" fmla="*/ 136 w 1688483"/>
              <a:gd name="connsiteY0" fmla="*/ 370971 h 643827"/>
              <a:gd name="connsiteX1" fmla="*/ 29796 w 1688483"/>
              <a:gd name="connsiteY1" fmla="*/ 321031 h 643827"/>
              <a:gd name="connsiteX2" fmla="*/ 193494 w 1688483"/>
              <a:gd name="connsiteY2" fmla="*/ 0 h 643827"/>
              <a:gd name="connsiteX3" fmla="*/ 342419 w 1688483"/>
              <a:gd name="connsiteY3" fmla="*/ 41231 h 643827"/>
              <a:gd name="connsiteX4" fmla="*/ 1514785 w 1688483"/>
              <a:gd name="connsiteY4" fmla="*/ 356991 h 643827"/>
              <a:gd name="connsiteX5" fmla="*/ 1546388 w 1688483"/>
              <a:gd name="connsiteY5" fmla="*/ 365855 h 643827"/>
              <a:gd name="connsiteX6" fmla="*/ 1688483 w 1688483"/>
              <a:gd name="connsiteY6" fmla="*/ 643827 h 643827"/>
              <a:gd name="connsiteX7" fmla="*/ 1676562 w 1688483"/>
              <a:gd name="connsiteY7" fmla="*/ 642998 h 643827"/>
              <a:gd name="connsiteX8" fmla="*/ 647542 w 1688483"/>
              <a:gd name="connsiteY8" fmla="*/ 494202 h 643827"/>
              <a:gd name="connsiteX9" fmla="*/ 18901 w 1688483"/>
              <a:gd name="connsiteY9" fmla="*/ 385890 h 643827"/>
              <a:gd name="connsiteX10" fmla="*/ 136 w 1688483"/>
              <a:gd name="connsiteY10" fmla="*/ 370971 h 643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8483" h="643827">
                <a:moveTo>
                  <a:pt x="136" y="370971"/>
                </a:moveTo>
                <a:cubicBezTo>
                  <a:pt x="-1089" y="364364"/>
                  <a:pt x="5757" y="351920"/>
                  <a:pt x="29796" y="321031"/>
                </a:cubicBezTo>
                <a:lnTo>
                  <a:pt x="193494" y="0"/>
                </a:lnTo>
                <a:lnTo>
                  <a:pt x="342419" y="41231"/>
                </a:lnTo>
                <a:cubicBezTo>
                  <a:pt x="669643" y="131506"/>
                  <a:pt x="1200274" y="269712"/>
                  <a:pt x="1514785" y="356991"/>
                </a:cubicBezTo>
                <a:lnTo>
                  <a:pt x="1546388" y="365855"/>
                </a:lnTo>
                <a:lnTo>
                  <a:pt x="1688483" y="643827"/>
                </a:lnTo>
                <a:lnTo>
                  <a:pt x="1676562" y="642998"/>
                </a:lnTo>
                <a:cubicBezTo>
                  <a:pt x="1492444" y="628757"/>
                  <a:pt x="846083" y="561989"/>
                  <a:pt x="647542" y="494202"/>
                </a:cubicBezTo>
                <a:cubicBezTo>
                  <a:pt x="388059" y="448142"/>
                  <a:pt x="164605" y="426337"/>
                  <a:pt x="18901" y="385890"/>
                </a:cubicBezTo>
                <a:cubicBezTo>
                  <a:pt x="10657" y="378348"/>
                  <a:pt x="1361" y="377578"/>
                  <a:pt x="136" y="370971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11" name="Freeform: Shape 4110">
            <a:extLst>
              <a:ext uri="{FF2B5EF4-FFF2-40B4-BE49-F238E27FC236}">
                <a16:creationId xmlns:a16="http://schemas.microsoft.com/office/drawing/2014/main" id="{ADD86487-95D6-F07B-D710-E6CA159D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78977">
            <a:off x="10650831" y="5404335"/>
            <a:ext cx="381416" cy="393181"/>
          </a:xfrm>
          <a:custGeom>
            <a:avLst/>
            <a:gdLst>
              <a:gd name="connsiteX0" fmla="*/ 2531073 w 4828010"/>
              <a:gd name="connsiteY0" fmla="*/ 0 h 4873559"/>
              <a:gd name="connsiteX1" fmla="*/ 3937963 w 4828010"/>
              <a:gd name="connsiteY1" fmla="*/ 437433 h 4873559"/>
              <a:gd name="connsiteX2" fmla="*/ 4806231 w 4828010"/>
              <a:gd name="connsiteY2" fmla="*/ 1773180 h 4873559"/>
              <a:gd name="connsiteX3" fmla="*/ 4448644 w 4828010"/>
              <a:gd name="connsiteY3" fmla="*/ 3933235 h 4873559"/>
              <a:gd name="connsiteX4" fmla="*/ 3192542 w 4828010"/>
              <a:gd name="connsiteY4" fmla="*/ 4716168 h 4873559"/>
              <a:gd name="connsiteX5" fmla="*/ 937448 w 4828010"/>
              <a:gd name="connsiteY5" fmla="*/ 4547691 h 4873559"/>
              <a:gd name="connsiteX6" fmla="*/ 12348 w 4828010"/>
              <a:gd name="connsiteY6" fmla="*/ 3026750 h 4873559"/>
              <a:gd name="connsiteX7" fmla="*/ 553508 w 4828010"/>
              <a:gd name="connsiteY7" fmla="*/ 740383 h 4873559"/>
              <a:gd name="connsiteX8" fmla="*/ 2531073 w 4828010"/>
              <a:gd name="connsiteY8" fmla="*/ 0 h 4873559"/>
              <a:gd name="connsiteX0" fmla="*/ 2531073 w 4828010"/>
              <a:gd name="connsiteY0" fmla="*/ 0 h 4853896"/>
              <a:gd name="connsiteX1" fmla="*/ 3937963 w 4828010"/>
              <a:gd name="connsiteY1" fmla="*/ 437433 h 4853896"/>
              <a:gd name="connsiteX2" fmla="*/ 4806231 w 4828010"/>
              <a:gd name="connsiteY2" fmla="*/ 1773180 h 4853896"/>
              <a:gd name="connsiteX3" fmla="*/ 4448644 w 4828010"/>
              <a:gd name="connsiteY3" fmla="*/ 3933235 h 4853896"/>
              <a:gd name="connsiteX4" fmla="*/ 3192542 w 4828010"/>
              <a:gd name="connsiteY4" fmla="*/ 4716168 h 4853896"/>
              <a:gd name="connsiteX5" fmla="*/ 1075671 w 4828010"/>
              <a:gd name="connsiteY5" fmla="*/ 4473263 h 4853896"/>
              <a:gd name="connsiteX6" fmla="*/ 12348 w 4828010"/>
              <a:gd name="connsiteY6" fmla="*/ 3026750 h 4853896"/>
              <a:gd name="connsiteX7" fmla="*/ 553508 w 4828010"/>
              <a:gd name="connsiteY7" fmla="*/ 740383 h 4853896"/>
              <a:gd name="connsiteX8" fmla="*/ 2531073 w 4828010"/>
              <a:gd name="connsiteY8" fmla="*/ 0 h 4853896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84014 w 4780951"/>
              <a:gd name="connsiteY0" fmla="*/ 0 h 4850182"/>
              <a:gd name="connsiteX1" fmla="*/ 3890904 w 4780951"/>
              <a:gd name="connsiteY1" fmla="*/ 437433 h 4850182"/>
              <a:gd name="connsiteX2" fmla="*/ 4759172 w 4780951"/>
              <a:gd name="connsiteY2" fmla="*/ 1773180 h 4850182"/>
              <a:gd name="connsiteX3" fmla="*/ 4401585 w 4780951"/>
              <a:gd name="connsiteY3" fmla="*/ 3933235 h 4850182"/>
              <a:gd name="connsiteX4" fmla="*/ 3145483 w 4780951"/>
              <a:gd name="connsiteY4" fmla="*/ 4716168 h 4850182"/>
              <a:gd name="connsiteX5" fmla="*/ 1113673 w 4780951"/>
              <a:gd name="connsiteY5" fmla="*/ 4467947 h 4850182"/>
              <a:gd name="connsiteX6" fmla="*/ 39717 w 4780951"/>
              <a:gd name="connsiteY6" fmla="*/ 3101178 h 4850182"/>
              <a:gd name="connsiteX7" fmla="*/ 506449 w 4780951"/>
              <a:gd name="connsiteY7" fmla="*/ 740383 h 4850182"/>
              <a:gd name="connsiteX8" fmla="*/ 2484014 w 4780951"/>
              <a:gd name="connsiteY8" fmla="*/ 0 h 4850182"/>
              <a:gd name="connsiteX0" fmla="*/ 2484014 w 4780127"/>
              <a:gd name="connsiteY0" fmla="*/ 0 h 4850182"/>
              <a:gd name="connsiteX1" fmla="*/ 3890904 w 4780127"/>
              <a:gd name="connsiteY1" fmla="*/ 437433 h 4850182"/>
              <a:gd name="connsiteX2" fmla="*/ 4759172 w 4780127"/>
              <a:gd name="connsiteY2" fmla="*/ 1773180 h 4850182"/>
              <a:gd name="connsiteX3" fmla="*/ 4390953 w 4780127"/>
              <a:gd name="connsiteY3" fmla="*/ 3805644 h 4850182"/>
              <a:gd name="connsiteX4" fmla="*/ 3145483 w 4780127"/>
              <a:gd name="connsiteY4" fmla="*/ 4716168 h 4850182"/>
              <a:gd name="connsiteX5" fmla="*/ 1113673 w 4780127"/>
              <a:gd name="connsiteY5" fmla="*/ 4467947 h 4850182"/>
              <a:gd name="connsiteX6" fmla="*/ 39717 w 4780127"/>
              <a:gd name="connsiteY6" fmla="*/ 3101178 h 4850182"/>
              <a:gd name="connsiteX7" fmla="*/ 506449 w 4780127"/>
              <a:gd name="connsiteY7" fmla="*/ 740383 h 4850182"/>
              <a:gd name="connsiteX8" fmla="*/ 2484014 w 4780127"/>
              <a:gd name="connsiteY8" fmla="*/ 0 h 4850182"/>
              <a:gd name="connsiteX0" fmla="*/ 2484014 w 4778010"/>
              <a:gd name="connsiteY0" fmla="*/ 0 h 4846926"/>
              <a:gd name="connsiteX1" fmla="*/ 3890904 w 4778010"/>
              <a:gd name="connsiteY1" fmla="*/ 437433 h 4846926"/>
              <a:gd name="connsiteX2" fmla="*/ 4759172 w 4778010"/>
              <a:gd name="connsiteY2" fmla="*/ 1773180 h 4846926"/>
              <a:gd name="connsiteX3" fmla="*/ 4390953 w 4778010"/>
              <a:gd name="connsiteY3" fmla="*/ 3805644 h 4846926"/>
              <a:gd name="connsiteX4" fmla="*/ 3343914 w 4778010"/>
              <a:gd name="connsiteY4" fmla="*/ 4712128 h 4846926"/>
              <a:gd name="connsiteX5" fmla="*/ 1113673 w 4778010"/>
              <a:gd name="connsiteY5" fmla="*/ 4467947 h 4846926"/>
              <a:gd name="connsiteX6" fmla="*/ 39717 w 4778010"/>
              <a:gd name="connsiteY6" fmla="*/ 3101178 h 4846926"/>
              <a:gd name="connsiteX7" fmla="*/ 506449 w 4778010"/>
              <a:gd name="connsiteY7" fmla="*/ 740383 h 4846926"/>
              <a:gd name="connsiteX8" fmla="*/ 2484014 w 4778010"/>
              <a:gd name="connsiteY8" fmla="*/ 0 h 4846926"/>
              <a:gd name="connsiteX0" fmla="*/ 2484014 w 4782503"/>
              <a:gd name="connsiteY0" fmla="*/ 0 h 4846926"/>
              <a:gd name="connsiteX1" fmla="*/ 3890904 w 4782503"/>
              <a:gd name="connsiteY1" fmla="*/ 437433 h 4846926"/>
              <a:gd name="connsiteX2" fmla="*/ 4759172 w 4782503"/>
              <a:gd name="connsiteY2" fmla="*/ 1773180 h 4846926"/>
              <a:gd name="connsiteX3" fmla="*/ 4450482 w 4782503"/>
              <a:gd name="connsiteY3" fmla="*/ 3688481 h 4846926"/>
              <a:gd name="connsiteX4" fmla="*/ 3343914 w 4782503"/>
              <a:gd name="connsiteY4" fmla="*/ 4712128 h 4846926"/>
              <a:gd name="connsiteX5" fmla="*/ 1113673 w 4782503"/>
              <a:gd name="connsiteY5" fmla="*/ 4467947 h 4846926"/>
              <a:gd name="connsiteX6" fmla="*/ 39717 w 4782503"/>
              <a:gd name="connsiteY6" fmla="*/ 3101178 h 4846926"/>
              <a:gd name="connsiteX7" fmla="*/ 506449 w 4782503"/>
              <a:gd name="connsiteY7" fmla="*/ 740383 h 4846926"/>
              <a:gd name="connsiteX8" fmla="*/ 2484014 w 4782503"/>
              <a:gd name="connsiteY8" fmla="*/ 0 h 4846926"/>
              <a:gd name="connsiteX0" fmla="*/ 2484014 w 4784889"/>
              <a:gd name="connsiteY0" fmla="*/ 0 h 4846926"/>
              <a:gd name="connsiteX1" fmla="*/ 3890904 w 4784889"/>
              <a:gd name="connsiteY1" fmla="*/ 437433 h 4846926"/>
              <a:gd name="connsiteX2" fmla="*/ 4759172 w 4784889"/>
              <a:gd name="connsiteY2" fmla="*/ 1773180 h 4846926"/>
              <a:gd name="connsiteX3" fmla="*/ 4474294 w 4784889"/>
              <a:gd name="connsiteY3" fmla="*/ 3676361 h 4846926"/>
              <a:gd name="connsiteX4" fmla="*/ 3343914 w 4784889"/>
              <a:gd name="connsiteY4" fmla="*/ 4712128 h 4846926"/>
              <a:gd name="connsiteX5" fmla="*/ 1113673 w 4784889"/>
              <a:gd name="connsiteY5" fmla="*/ 4467947 h 4846926"/>
              <a:gd name="connsiteX6" fmla="*/ 39717 w 4784889"/>
              <a:gd name="connsiteY6" fmla="*/ 3101178 h 4846926"/>
              <a:gd name="connsiteX7" fmla="*/ 506449 w 4784889"/>
              <a:gd name="connsiteY7" fmla="*/ 740383 h 4846926"/>
              <a:gd name="connsiteX8" fmla="*/ 2484014 w 4784889"/>
              <a:gd name="connsiteY8" fmla="*/ 0 h 4846926"/>
              <a:gd name="connsiteX0" fmla="*/ 2484014 w 4784889"/>
              <a:gd name="connsiteY0" fmla="*/ 0 h 4860980"/>
              <a:gd name="connsiteX1" fmla="*/ 3890904 w 4784889"/>
              <a:gd name="connsiteY1" fmla="*/ 437433 h 4860980"/>
              <a:gd name="connsiteX2" fmla="*/ 4759172 w 4784889"/>
              <a:gd name="connsiteY2" fmla="*/ 1773180 h 4860980"/>
              <a:gd name="connsiteX3" fmla="*/ 4474294 w 4784889"/>
              <a:gd name="connsiteY3" fmla="*/ 3676361 h 4860980"/>
              <a:gd name="connsiteX4" fmla="*/ 3343914 w 4784889"/>
              <a:gd name="connsiteY4" fmla="*/ 4712128 h 4860980"/>
              <a:gd name="connsiteX5" fmla="*/ 1097799 w 4784889"/>
              <a:gd name="connsiteY5" fmla="*/ 4524510 h 4860980"/>
              <a:gd name="connsiteX6" fmla="*/ 39717 w 4784889"/>
              <a:gd name="connsiteY6" fmla="*/ 3101178 h 4860980"/>
              <a:gd name="connsiteX7" fmla="*/ 506449 w 4784889"/>
              <a:gd name="connsiteY7" fmla="*/ 740383 h 4860980"/>
              <a:gd name="connsiteX8" fmla="*/ 2484014 w 4784889"/>
              <a:gd name="connsiteY8" fmla="*/ 0 h 4860980"/>
              <a:gd name="connsiteX0" fmla="*/ 2484014 w 4783308"/>
              <a:gd name="connsiteY0" fmla="*/ 0 h 4860981"/>
              <a:gd name="connsiteX1" fmla="*/ 3890904 w 4783308"/>
              <a:gd name="connsiteY1" fmla="*/ 437433 h 4860981"/>
              <a:gd name="connsiteX2" fmla="*/ 4759172 w 4783308"/>
              <a:gd name="connsiteY2" fmla="*/ 1773180 h 4860981"/>
              <a:gd name="connsiteX3" fmla="*/ 4474294 w 4783308"/>
              <a:gd name="connsiteY3" fmla="*/ 3676361 h 4860981"/>
              <a:gd name="connsiteX4" fmla="*/ 3443129 w 4783308"/>
              <a:gd name="connsiteY4" fmla="*/ 4712129 h 4860981"/>
              <a:gd name="connsiteX5" fmla="*/ 1097799 w 4783308"/>
              <a:gd name="connsiteY5" fmla="*/ 4524510 h 4860981"/>
              <a:gd name="connsiteX6" fmla="*/ 39717 w 4783308"/>
              <a:gd name="connsiteY6" fmla="*/ 3101178 h 4860981"/>
              <a:gd name="connsiteX7" fmla="*/ 506449 w 4783308"/>
              <a:gd name="connsiteY7" fmla="*/ 740383 h 4860981"/>
              <a:gd name="connsiteX8" fmla="*/ 2484014 w 4783308"/>
              <a:gd name="connsiteY8" fmla="*/ 0 h 4860981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532073 w 4784141"/>
              <a:gd name="connsiteY0" fmla="*/ 0 h 4773425"/>
              <a:gd name="connsiteX1" fmla="*/ 3891737 w 4784141"/>
              <a:gd name="connsiteY1" fmla="*/ 389356 h 4773425"/>
              <a:gd name="connsiteX2" fmla="*/ 4760005 w 4784141"/>
              <a:gd name="connsiteY2" fmla="*/ 1725103 h 4773425"/>
              <a:gd name="connsiteX3" fmla="*/ 4475127 w 4784141"/>
              <a:gd name="connsiteY3" fmla="*/ 3628284 h 4773425"/>
              <a:gd name="connsiteX4" fmla="*/ 3443962 w 4784141"/>
              <a:gd name="connsiteY4" fmla="*/ 4664052 h 4773425"/>
              <a:gd name="connsiteX5" fmla="*/ 1098632 w 4784141"/>
              <a:gd name="connsiteY5" fmla="*/ 4476433 h 4773425"/>
              <a:gd name="connsiteX6" fmla="*/ 40550 w 4784141"/>
              <a:gd name="connsiteY6" fmla="*/ 3053101 h 4773425"/>
              <a:gd name="connsiteX7" fmla="*/ 507282 w 4784141"/>
              <a:gd name="connsiteY7" fmla="*/ 692306 h 4773425"/>
              <a:gd name="connsiteX8" fmla="*/ 2532073 w 4784141"/>
              <a:gd name="connsiteY8" fmla="*/ 0 h 4773425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58783 w 4784614"/>
              <a:gd name="connsiteY0" fmla="*/ 525 h 4757924"/>
              <a:gd name="connsiteX1" fmla="*/ 3892210 w 4784614"/>
              <a:gd name="connsiteY1" fmla="*/ 373855 h 4757924"/>
              <a:gd name="connsiteX2" fmla="*/ 4760478 w 4784614"/>
              <a:gd name="connsiteY2" fmla="*/ 1709602 h 4757924"/>
              <a:gd name="connsiteX3" fmla="*/ 4475600 w 4784614"/>
              <a:gd name="connsiteY3" fmla="*/ 3612783 h 4757924"/>
              <a:gd name="connsiteX4" fmla="*/ 3444435 w 4784614"/>
              <a:gd name="connsiteY4" fmla="*/ 4648551 h 4757924"/>
              <a:gd name="connsiteX5" fmla="*/ 1099105 w 4784614"/>
              <a:gd name="connsiteY5" fmla="*/ 4460932 h 4757924"/>
              <a:gd name="connsiteX6" fmla="*/ 41023 w 4784614"/>
              <a:gd name="connsiteY6" fmla="*/ 3037600 h 4757924"/>
              <a:gd name="connsiteX7" fmla="*/ 507755 w 4784614"/>
              <a:gd name="connsiteY7" fmla="*/ 676805 h 4757924"/>
              <a:gd name="connsiteX8" fmla="*/ 2558783 w 4784614"/>
              <a:gd name="connsiteY8" fmla="*/ 525 h 4757924"/>
              <a:gd name="connsiteX0" fmla="*/ 2558783 w 4784614"/>
              <a:gd name="connsiteY0" fmla="*/ 408 h 4757807"/>
              <a:gd name="connsiteX1" fmla="*/ 3907953 w 4784614"/>
              <a:gd name="connsiteY1" fmla="*/ 443183 h 4757807"/>
              <a:gd name="connsiteX2" fmla="*/ 4760478 w 4784614"/>
              <a:gd name="connsiteY2" fmla="*/ 1709485 h 4757807"/>
              <a:gd name="connsiteX3" fmla="*/ 4475600 w 4784614"/>
              <a:gd name="connsiteY3" fmla="*/ 3612666 h 4757807"/>
              <a:gd name="connsiteX4" fmla="*/ 3444435 w 4784614"/>
              <a:gd name="connsiteY4" fmla="*/ 4648434 h 4757807"/>
              <a:gd name="connsiteX5" fmla="*/ 1099105 w 4784614"/>
              <a:gd name="connsiteY5" fmla="*/ 4460815 h 4757807"/>
              <a:gd name="connsiteX6" fmla="*/ 41023 w 4784614"/>
              <a:gd name="connsiteY6" fmla="*/ 3037483 h 4757807"/>
              <a:gd name="connsiteX7" fmla="*/ 507755 w 4784614"/>
              <a:gd name="connsiteY7" fmla="*/ 676688 h 4757807"/>
              <a:gd name="connsiteX8" fmla="*/ 2558783 w 4784614"/>
              <a:gd name="connsiteY8" fmla="*/ 408 h 4757807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90 h 4954518"/>
              <a:gd name="connsiteX1" fmla="*/ 3910127 w 4786788"/>
              <a:gd name="connsiteY1" fmla="*/ 639894 h 4954518"/>
              <a:gd name="connsiteX2" fmla="*/ 4762652 w 4786788"/>
              <a:gd name="connsiteY2" fmla="*/ 1906196 h 4954518"/>
              <a:gd name="connsiteX3" fmla="*/ 4477774 w 4786788"/>
              <a:gd name="connsiteY3" fmla="*/ 3809377 h 4954518"/>
              <a:gd name="connsiteX4" fmla="*/ 3446609 w 4786788"/>
              <a:gd name="connsiteY4" fmla="*/ 4845145 h 4954518"/>
              <a:gd name="connsiteX5" fmla="*/ 1101279 w 4786788"/>
              <a:gd name="connsiteY5" fmla="*/ 4657526 h 4954518"/>
              <a:gd name="connsiteX6" fmla="*/ 43197 w 4786788"/>
              <a:gd name="connsiteY6" fmla="*/ 3234194 h 4954518"/>
              <a:gd name="connsiteX7" fmla="*/ 509929 w 4786788"/>
              <a:gd name="connsiteY7" fmla="*/ 873399 h 4954518"/>
              <a:gd name="connsiteX8" fmla="*/ 2675744 w 4786788"/>
              <a:gd name="connsiteY8" fmla="*/ 290 h 4954518"/>
              <a:gd name="connsiteX0" fmla="*/ 2675744 w 4786788"/>
              <a:gd name="connsiteY0" fmla="*/ 326 h 4954554"/>
              <a:gd name="connsiteX1" fmla="*/ 3990884 w 4786788"/>
              <a:gd name="connsiteY1" fmla="*/ 591130 h 4954554"/>
              <a:gd name="connsiteX2" fmla="*/ 4762652 w 4786788"/>
              <a:gd name="connsiteY2" fmla="*/ 1906232 h 4954554"/>
              <a:gd name="connsiteX3" fmla="*/ 4477774 w 4786788"/>
              <a:gd name="connsiteY3" fmla="*/ 3809413 h 4954554"/>
              <a:gd name="connsiteX4" fmla="*/ 3446609 w 4786788"/>
              <a:gd name="connsiteY4" fmla="*/ 4845181 h 4954554"/>
              <a:gd name="connsiteX5" fmla="*/ 1101279 w 4786788"/>
              <a:gd name="connsiteY5" fmla="*/ 4657562 h 4954554"/>
              <a:gd name="connsiteX6" fmla="*/ 43197 w 4786788"/>
              <a:gd name="connsiteY6" fmla="*/ 3234230 h 4954554"/>
              <a:gd name="connsiteX7" fmla="*/ 509929 w 4786788"/>
              <a:gd name="connsiteY7" fmla="*/ 873435 h 4954554"/>
              <a:gd name="connsiteX8" fmla="*/ 2675744 w 4786788"/>
              <a:gd name="connsiteY8" fmla="*/ 326 h 4954554"/>
              <a:gd name="connsiteX0" fmla="*/ 2662196 w 4773240"/>
              <a:gd name="connsiteY0" fmla="*/ 326 h 4954554"/>
              <a:gd name="connsiteX1" fmla="*/ 3977336 w 4773240"/>
              <a:gd name="connsiteY1" fmla="*/ 591130 h 4954554"/>
              <a:gd name="connsiteX2" fmla="*/ 4749104 w 4773240"/>
              <a:gd name="connsiteY2" fmla="*/ 1906232 h 4954554"/>
              <a:gd name="connsiteX3" fmla="*/ 4464226 w 4773240"/>
              <a:gd name="connsiteY3" fmla="*/ 3809413 h 4954554"/>
              <a:gd name="connsiteX4" fmla="*/ 3433061 w 4773240"/>
              <a:gd name="connsiteY4" fmla="*/ 4845181 h 4954554"/>
              <a:gd name="connsiteX5" fmla="*/ 1087731 w 4773240"/>
              <a:gd name="connsiteY5" fmla="*/ 4657562 h 4954554"/>
              <a:gd name="connsiteX6" fmla="*/ 29649 w 4773240"/>
              <a:gd name="connsiteY6" fmla="*/ 3234230 h 4954554"/>
              <a:gd name="connsiteX7" fmla="*/ 640977 w 4773240"/>
              <a:gd name="connsiteY7" fmla="*/ 730117 h 4954554"/>
              <a:gd name="connsiteX8" fmla="*/ 2662196 w 4773240"/>
              <a:gd name="connsiteY8" fmla="*/ 326 h 4954554"/>
              <a:gd name="connsiteX0" fmla="*/ 2664762 w 4775806"/>
              <a:gd name="connsiteY0" fmla="*/ 326 h 4954554"/>
              <a:gd name="connsiteX1" fmla="*/ 3979902 w 4775806"/>
              <a:gd name="connsiteY1" fmla="*/ 591130 h 4954554"/>
              <a:gd name="connsiteX2" fmla="*/ 4751670 w 4775806"/>
              <a:gd name="connsiteY2" fmla="*/ 1906232 h 4954554"/>
              <a:gd name="connsiteX3" fmla="*/ 4466792 w 4775806"/>
              <a:gd name="connsiteY3" fmla="*/ 3809413 h 4954554"/>
              <a:gd name="connsiteX4" fmla="*/ 3435627 w 4775806"/>
              <a:gd name="connsiteY4" fmla="*/ 4845181 h 4954554"/>
              <a:gd name="connsiteX5" fmla="*/ 1090297 w 4775806"/>
              <a:gd name="connsiteY5" fmla="*/ 4657562 h 4954554"/>
              <a:gd name="connsiteX6" fmla="*/ 32215 w 4775806"/>
              <a:gd name="connsiteY6" fmla="*/ 3234230 h 4954554"/>
              <a:gd name="connsiteX7" fmla="*/ 607899 w 4775806"/>
              <a:gd name="connsiteY7" fmla="*/ 806182 h 4954554"/>
              <a:gd name="connsiteX8" fmla="*/ 2664762 w 4775806"/>
              <a:gd name="connsiteY8" fmla="*/ 326 h 4954554"/>
              <a:gd name="connsiteX0" fmla="*/ 2673549 w 4784593"/>
              <a:gd name="connsiteY0" fmla="*/ 326 h 4954554"/>
              <a:gd name="connsiteX1" fmla="*/ 3988689 w 4784593"/>
              <a:gd name="connsiteY1" fmla="*/ 591130 h 4954554"/>
              <a:gd name="connsiteX2" fmla="*/ 4760457 w 4784593"/>
              <a:gd name="connsiteY2" fmla="*/ 1906232 h 4954554"/>
              <a:gd name="connsiteX3" fmla="*/ 4475579 w 4784593"/>
              <a:gd name="connsiteY3" fmla="*/ 3809413 h 4954554"/>
              <a:gd name="connsiteX4" fmla="*/ 3444414 w 4784593"/>
              <a:gd name="connsiteY4" fmla="*/ 4845181 h 4954554"/>
              <a:gd name="connsiteX5" fmla="*/ 1099084 w 4784593"/>
              <a:gd name="connsiteY5" fmla="*/ 4657562 h 4954554"/>
              <a:gd name="connsiteX6" fmla="*/ 41002 w 4784593"/>
              <a:gd name="connsiteY6" fmla="*/ 3234230 h 4954554"/>
              <a:gd name="connsiteX7" fmla="*/ 616686 w 4784593"/>
              <a:gd name="connsiteY7" fmla="*/ 806182 h 4954554"/>
              <a:gd name="connsiteX8" fmla="*/ 2673549 w 4784593"/>
              <a:gd name="connsiteY8" fmla="*/ 326 h 4954554"/>
              <a:gd name="connsiteX0" fmla="*/ 2649000 w 4760044"/>
              <a:gd name="connsiteY0" fmla="*/ 326 h 4964273"/>
              <a:gd name="connsiteX1" fmla="*/ 3964140 w 4760044"/>
              <a:gd name="connsiteY1" fmla="*/ 591130 h 4964273"/>
              <a:gd name="connsiteX2" fmla="*/ 4735908 w 4760044"/>
              <a:gd name="connsiteY2" fmla="*/ 1906232 h 4964273"/>
              <a:gd name="connsiteX3" fmla="*/ 4451030 w 4760044"/>
              <a:gd name="connsiteY3" fmla="*/ 3809413 h 4964273"/>
              <a:gd name="connsiteX4" fmla="*/ 3419865 w 4760044"/>
              <a:gd name="connsiteY4" fmla="*/ 4845181 h 4964273"/>
              <a:gd name="connsiteX5" fmla="*/ 1074535 w 4760044"/>
              <a:gd name="connsiteY5" fmla="*/ 4657562 h 4964273"/>
              <a:gd name="connsiteX6" fmla="*/ 33359 w 4760044"/>
              <a:gd name="connsiteY6" fmla="*/ 2995991 h 4964273"/>
              <a:gd name="connsiteX7" fmla="*/ 592137 w 4760044"/>
              <a:gd name="connsiteY7" fmla="*/ 806182 h 4964273"/>
              <a:gd name="connsiteX8" fmla="*/ 2649000 w 4760044"/>
              <a:gd name="connsiteY8" fmla="*/ 326 h 496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60044" h="4964273">
                <a:moveTo>
                  <a:pt x="2649000" y="326"/>
                </a:moveTo>
                <a:cubicBezTo>
                  <a:pt x="3190766" y="-12684"/>
                  <a:pt x="3631137" y="366356"/>
                  <a:pt x="3964140" y="591130"/>
                </a:cubicBezTo>
                <a:cubicBezTo>
                  <a:pt x="4381335" y="1033016"/>
                  <a:pt x="4495620" y="1155441"/>
                  <a:pt x="4735908" y="1906232"/>
                </a:cubicBezTo>
                <a:cubicBezTo>
                  <a:pt x="4821021" y="2488865"/>
                  <a:pt x="4670370" y="3319588"/>
                  <a:pt x="4451030" y="3809413"/>
                </a:cubicBezTo>
                <a:cubicBezTo>
                  <a:pt x="4231690" y="4299238"/>
                  <a:pt x="3732691" y="4730212"/>
                  <a:pt x="3419865" y="4845181"/>
                </a:cubicBezTo>
                <a:cubicBezTo>
                  <a:pt x="2709019" y="5066246"/>
                  <a:pt x="1638953" y="4965760"/>
                  <a:pt x="1074535" y="4657562"/>
                </a:cubicBezTo>
                <a:cubicBezTo>
                  <a:pt x="510117" y="4349364"/>
                  <a:pt x="145196" y="3625226"/>
                  <a:pt x="33359" y="2995991"/>
                </a:cubicBezTo>
                <a:cubicBezTo>
                  <a:pt x="-94426" y="2318909"/>
                  <a:pt x="156197" y="1305459"/>
                  <a:pt x="592137" y="806182"/>
                </a:cubicBezTo>
                <a:cubicBezTo>
                  <a:pt x="1028077" y="306905"/>
                  <a:pt x="1996327" y="31074"/>
                  <a:pt x="2649000" y="326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00" name="Picture 4" descr="5Pieces Dining Table Sets of 4 Office Chairs and 1 Round Top Table – Sicotas">
            <a:extLst>
              <a:ext uri="{FF2B5EF4-FFF2-40B4-BE49-F238E27FC236}">
                <a16:creationId xmlns:a16="http://schemas.microsoft.com/office/drawing/2014/main" id="{6AFC3209-7D83-2F79-C1CB-40247913C6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1" r="2" b="2"/>
          <a:stretch/>
        </p:blipFill>
        <p:spPr bwMode="auto">
          <a:xfrm>
            <a:off x="1891263" y="10"/>
            <a:ext cx="8409473" cy="6857990"/>
          </a:xfrm>
          <a:custGeom>
            <a:avLst/>
            <a:gdLst/>
            <a:ahLst/>
            <a:cxnLst/>
            <a:rect l="l" t="t" r="r" b="b"/>
            <a:pathLst>
              <a:path w="8409473" h="6858000">
                <a:moveTo>
                  <a:pt x="1728099" y="0"/>
                </a:moveTo>
                <a:lnTo>
                  <a:pt x="6790703" y="0"/>
                </a:lnTo>
                <a:lnTo>
                  <a:pt x="6838117" y="35103"/>
                </a:lnTo>
                <a:cubicBezTo>
                  <a:pt x="7163203" y="289995"/>
                  <a:pt x="7634322" y="844445"/>
                  <a:pt x="7779864" y="1030693"/>
                </a:cubicBezTo>
                <a:cubicBezTo>
                  <a:pt x="8110524" y="1323226"/>
                  <a:pt x="8498549" y="3069453"/>
                  <a:pt x="8391273" y="3992558"/>
                </a:cubicBezTo>
                <a:cubicBezTo>
                  <a:pt x="8283997" y="4915662"/>
                  <a:pt x="7808587" y="6041023"/>
                  <a:pt x="7136207" y="6569319"/>
                </a:cubicBezTo>
                <a:cubicBezTo>
                  <a:pt x="7116158" y="6584338"/>
                  <a:pt x="6941487" y="6706149"/>
                  <a:pt x="6766816" y="6827960"/>
                </a:cubicBezTo>
                <a:lnTo>
                  <a:pt x="6723747" y="6858000"/>
                </a:lnTo>
                <a:lnTo>
                  <a:pt x="1792953" y="6858000"/>
                </a:lnTo>
                <a:lnTo>
                  <a:pt x="1480626" y="6701481"/>
                </a:lnTo>
                <a:cubicBezTo>
                  <a:pt x="1359968" y="6639658"/>
                  <a:pt x="1236965" y="6575514"/>
                  <a:pt x="1111152" y="6509441"/>
                </a:cubicBezTo>
                <a:cubicBezTo>
                  <a:pt x="483563" y="5843472"/>
                  <a:pt x="262890" y="4867560"/>
                  <a:pt x="0" y="3982763"/>
                </a:cubicBezTo>
                <a:cubicBezTo>
                  <a:pt x="35969" y="2740879"/>
                  <a:pt x="449320" y="1132033"/>
                  <a:pt x="814703" y="742951"/>
                </a:cubicBezTo>
                <a:cubicBezTo>
                  <a:pt x="1004073" y="545984"/>
                  <a:pt x="1324192" y="271564"/>
                  <a:pt x="1713122" y="962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13" name="Group 4112">
            <a:extLst>
              <a:ext uri="{FF2B5EF4-FFF2-40B4-BE49-F238E27FC236}">
                <a16:creationId xmlns:a16="http://schemas.microsoft.com/office/drawing/2014/main" id="{B0D7D865-3261-4BBB-39E8-F17030D7A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3827276" flipH="1">
            <a:off x="10694026" y="664962"/>
            <a:ext cx="1284318" cy="1937410"/>
            <a:chOff x="11748101" y="3114058"/>
            <a:chExt cx="1284318" cy="1937410"/>
          </a:xfrm>
        </p:grpSpPr>
        <p:sp>
          <p:nvSpPr>
            <p:cNvPr id="4114" name="Freeform: Shape 4113">
              <a:extLst>
                <a:ext uri="{FF2B5EF4-FFF2-40B4-BE49-F238E27FC236}">
                  <a16:creationId xmlns:a16="http://schemas.microsoft.com/office/drawing/2014/main" id="{D5165BFA-E66E-63B6-EB60-90C08779F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516067" flipH="1">
              <a:off x="11748101" y="3114058"/>
              <a:ext cx="1284318" cy="1937410"/>
            </a:xfrm>
            <a:custGeom>
              <a:avLst/>
              <a:gdLst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99666 w 1914334"/>
                <a:gd name="connsiteY28" fmla="*/ 437421 h 2986466"/>
                <a:gd name="connsiteX29" fmla="*/ 685894 w 1914334"/>
                <a:gd name="connsiteY29" fmla="*/ 678417 h 2986466"/>
                <a:gd name="connsiteX30" fmla="*/ 508792 w 1914334"/>
                <a:gd name="connsiteY30" fmla="*/ 1006120 h 2986466"/>
                <a:gd name="connsiteX31" fmla="*/ 511266 w 1914334"/>
                <a:gd name="connsiteY31" fmla="*/ 1050185 h 2986466"/>
                <a:gd name="connsiteX32" fmla="*/ 930004 w 1914334"/>
                <a:gd name="connsiteY32" fmla="*/ 813729 h 2986466"/>
                <a:gd name="connsiteX33" fmla="*/ 1422398 w 1914334"/>
                <a:gd name="connsiteY33" fmla="*/ 701643 h 2986466"/>
                <a:gd name="connsiteX34" fmla="*/ 1435000 w 1914334"/>
                <a:gd name="connsiteY34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73669 w 1953003"/>
                <a:gd name="connsiteY0" fmla="*/ 708401 h 2986134"/>
                <a:gd name="connsiteX1" fmla="*/ 1411076 w 1953003"/>
                <a:gd name="connsiteY1" fmla="*/ 919813 h 2986134"/>
                <a:gd name="connsiteX2" fmla="*/ 1189873 w 1953003"/>
                <a:gd name="connsiteY2" fmla="*/ 1213129 h 2986134"/>
                <a:gd name="connsiteX3" fmla="*/ 908992 w 1953003"/>
                <a:gd name="connsiteY3" fmla="*/ 1450576 h 2986134"/>
                <a:gd name="connsiteX4" fmla="*/ 566731 w 1953003"/>
                <a:gd name="connsiteY4" fmla="*/ 1632245 h 2986134"/>
                <a:gd name="connsiteX5" fmla="*/ 737079 w 1953003"/>
                <a:gd name="connsiteY5" fmla="*/ 1653421 h 2986134"/>
                <a:gd name="connsiteX6" fmla="*/ 1274693 w 1953003"/>
                <a:gd name="connsiteY6" fmla="*/ 1655250 h 2986134"/>
                <a:gd name="connsiteX7" fmla="*/ 1674785 w 1953003"/>
                <a:gd name="connsiteY7" fmla="*/ 1749816 h 2986134"/>
                <a:gd name="connsiteX8" fmla="*/ 1932074 w 1953003"/>
                <a:gd name="connsiteY8" fmla="*/ 1866208 h 2986134"/>
                <a:gd name="connsiteX9" fmla="*/ 1905948 w 1953003"/>
                <a:gd name="connsiteY9" fmla="*/ 1943962 h 2986134"/>
                <a:gd name="connsiteX10" fmla="*/ 1652961 w 1953003"/>
                <a:gd name="connsiteY10" fmla="*/ 2106263 h 2986134"/>
                <a:gd name="connsiteX11" fmla="*/ 1252869 w 1953003"/>
                <a:gd name="connsiteY11" fmla="*/ 2208104 h 2986134"/>
                <a:gd name="connsiteX12" fmla="*/ 935554 w 1953003"/>
                <a:gd name="connsiteY12" fmla="*/ 2195250 h 2986134"/>
                <a:gd name="connsiteX13" fmla="*/ 578462 w 1953003"/>
                <a:gd name="connsiteY13" fmla="*/ 2089164 h 2986134"/>
                <a:gd name="connsiteX14" fmla="*/ 321668 w 1953003"/>
                <a:gd name="connsiteY14" fmla="*/ 1949541 h 2986134"/>
                <a:gd name="connsiteX15" fmla="*/ 291941 w 1953003"/>
                <a:gd name="connsiteY15" fmla="*/ 2002232 h 2986134"/>
                <a:gd name="connsiteX16" fmla="*/ 340903 w 1953003"/>
                <a:gd name="connsiteY16" fmla="*/ 2395326 h 2986134"/>
                <a:gd name="connsiteX17" fmla="*/ 426218 w 1953003"/>
                <a:gd name="connsiteY17" fmla="*/ 2772335 h 2986134"/>
                <a:gd name="connsiteX18" fmla="*/ 465002 w 1953003"/>
                <a:gd name="connsiteY18" fmla="*/ 2891702 h 2986134"/>
                <a:gd name="connsiteX19" fmla="*/ 246582 w 1953003"/>
                <a:gd name="connsiteY19" fmla="*/ 2986134 h 2986134"/>
                <a:gd name="connsiteX20" fmla="*/ 76777 w 1953003"/>
                <a:gd name="connsiteY20" fmla="*/ 2352917 h 2986134"/>
                <a:gd name="connsiteX21" fmla="*/ 131 w 1953003"/>
                <a:gd name="connsiteY21" fmla="*/ 1730652 h 2986134"/>
                <a:gd name="connsiteX22" fmla="*/ 105626 w 1953003"/>
                <a:gd name="connsiteY22" fmla="*/ 904785 h 2986134"/>
                <a:gd name="connsiteX23" fmla="*/ 278097 w 1953003"/>
                <a:gd name="connsiteY23" fmla="*/ 433148 h 2986134"/>
                <a:gd name="connsiteX24" fmla="*/ 443604 w 1953003"/>
                <a:gd name="connsiteY24" fmla="*/ 172515 h 2986134"/>
                <a:gd name="connsiteX25" fmla="*/ 612455 w 1953003"/>
                <a:gd name="connsiteY25" fmla="*/ 0 h 2986134"/>
                <a:gd name="connsiteX26" fmla="*/ 731677 w 1953003"/>
                <a:gd name="connsiteY26" fmla="*/ 332056 h 2986134"/>
                <a:gd name="connsiteX27" fmla="*/ 724563 w 1953003"/>
                <a:gd name="connsiteY27" fmla="*/ 678085 h 2986134"/>
                <a:gd name="connsiteX28" fmla="*/ 547461 w 1953003"/>
                <a:gd name="connsiteY28" fmla="*/ 1005788 h 2986134"/>
                <a:gd name="connsiteX29" fmla="*/ 549935 w 1953003"/>
                <a:gd name="connsiteY29" fmla="*/ 1049853 h 2986134"/>
                <a:gd name="connsiteX30" fmla="*/ 968673 w 1953003"/>
                <a:gd name="connsiteY30" fmla="*/ 813397 h 2986134"/>
                <a:gd name="connsiteX31" fmla="*/ 1461067 w 1953003"/>
                <a:gd name="connsiteY31" fmla="*/ 701311 h 2986134"/>
                <a:gd name="connsiteX32" fmla="*/ 1473669 w 1953003"/>
                <a:gd name="connsiteY32" fmla="*/ 708401 h 2986134"/>
                <a:gd name="connsiteX0" fmla="*/ 1473951 w 1953285"/>
                <a:gd name="connsiteY0" fmla="*/ 708401 h 2986134"/>
                <a:gd name="connsiteX1" fmla="*/ 1411358 w 1953285"/>
                <a:gd name="connsiteY1" fmla="*/ 919813 h 2986134"/>
                <a:gd name="connsiteX2" fmla="*/ 1190155 w 1953285"/>
                <a:gd name="connsiteY2" fmla="*/ 1213129 h 2986134"/>
                <a:gd name="connsiteX3" fmla="*/ 909274 w 1953285"/>
                <a:gd name="connsiteY3" fmla="*/ 1450576 h 2986134"/>
                <a:gd name="connsiteX4" fmla="*/ 567013 w 1953285"/>
                <a:gd name="connsiteY4" fmla="*/ 1632245 h 2986134"/>
                <a:gd name="connsiteX5" fmla="*/ 737361 w 1953285"/>
                <a:gd name="connsiteY5" fmla="*/ 1653421 h 2986134"/>
                <a:gd name="connsiteX6" fmla="*/ 1274975 w 1953285"/>
                <a:gd name="connsiteY6" fmla="*/ 1655250 h 2986134"/>
                <a:gd name="connsiteX7" fmla="*/ 1675067 w 1953285"/>
                <a:gd name="connsiteY7" fmla="*/ 1749816 h 2986134"/>
                <a:gd name="connsiteX8" fmla="*/ 1932356 w 1953285"/>
                <a:gd name="connsiteY8" fmla="*/ 1866208 h 2986134"/>
                <a:gd name="connsiteX9" fmla="*/ 1906230 w 1953285"/>
                <a:gd name="connsiteY9" fmla="*/ 1943962 h 2986134"/>
                <a:gd name="connsiteX10" fmla="*/ 1653243 w 1953285"/>
                <a:gd name="connsiteY10" fmla="*/ 2106263 h 2986134"/>
                <a:gd name="connsiteX11" fmla="*/ 1253151 w 1953285"/>
                <a:gd name="connsiteY11" fmla="*/ 2208104 h 2986134"/>
                <a:gd name="connsiteX12" fmla="*/ 935836 w 1953285"/>
                <a:gd name="connsiteY12" fmla="*/ 2195250 h 2986134"/>
                <a:gd name="connsiteX13" fmla="*/ 578744 w 1953285"/>
                <a:gd name="connsiteY13" fmla="*/ 2089164 h 2986134"/>
                <a:gd name="connsiteX14" fmla="*/ 321950 w 1953285"/>
                <a:gd name="connsiteY14" fmla="*/ 1949541 h 2986134"/>
                <a:gd name="connsiteX15" fmla="*/ 292223 w 1953285"/>
                <a:gd name="connsiteY15" fmla="*/ 2002232 h 2986134"/>
                <a:gd name="connsiteX16" fmla="*/ 341185 w 1953285"/>
                <a:gd name="connsiteY16" fmla="*/ 2395326 h 2986134"/>
                <a:gd name="connsiteX17" fmla="*/ 426500 w 1953285"/>
                <a:gd name="connsiteY17" fmla="*/ 2772335 h 2986134"/>
                <a:gd name="connsiteX18" fmla="*/ 465284 w 1953285"/>
                <a:gd name="connsiteY18" fmla="*/ 2891702 h 2986134"/>
                <a:gd name="connsiteX19" fmla="*/ 246864 w 1953285"/>
                <a:gd name="connsiteY19" fmla="*/ 2986134 h 2986134"/>
                <a:gd name="connsiteX20" fmla="*/ 48349 w 1953285"/>
                <a:gd name="connsiteY20" fmla="*/ 2358824 h 2986134"/>
                <a:gd name="connsiteX21" fmla="*/ 413 w 1953285"/>
                <a:gd name="connsiteY21" fmla="*/ 1730652 h 2986134"/>
                <a:gd name="connsiteX22" fmla="*/ 105908 w 1953285"/>
                <a:gd name="connsiteY22" fmla="*/ 904785 h 2986134"/>
                <a:gd name="connsiteX23" fmla="*/ 278379 w 1953285"/>
                <a:gd name="connsiteY23" fmla="*/ 433148 h 2986134"/>
                <a:gd name="connsiteX24" fmla="*/ 443886 w 1953285"/>
                <a:gd name="connsiteY24" fmla="*/ 172515 h 2986134"/>
                <a:gd name="connsiteX25" fmla="*/ 612737 w 1953285"/>
                <a:gd name="connsiteY25" fmla="*/ 0 h 2986134"/>
                <a:gd name="connsiteX26" fmla="*/ 731959 w 1953285"/>
                <a:gd name="connsiteY26" fmla="*/ 332056 h 2986134"/>
                <a:gd name="connsiteX27" fmla="*/ 724845 w 1953285"/>
                <a:gd name="connsiteY27" fmla="*/ 678085 h 2986134"/>
                <a:gd name="connsiteX28" fmla="*/ 547743 w 1953285"/>
                <a:gd name="connsiteY28" fmla="*/ 1005788 h 2986134"/>
                <a:gd name="connsiteX29" fmla="*/ 550217 w 1953285"/>
                <a:gd name="connsiteY29" fmla="*/ 1049853 h 2986134"/>
                <a:gd name="connsiteX30" fmla="*/ 968955 w 1953285"/>
                <a:gd name="connsiteY30" fmla="*/ 813397 h 2986134"/>
                <a:gd name="connsiteX31" fmla="*/ 1461349 w 1953285"/>
                <a:gd name="connsiteY31" fmla="*/ 701311 h 2986134"/>
                <a:gd name="connsiteX32" fmla="*/ 1473951 w 1953285"/>
                <a:gd name="connsiteY32" fmla="*/ 708401 h 2986134"/>
                <a:gd name="connsiteX0" fmla="*/ 1473856 w 1953190"/>
                <a:gd name="connsiteY0" fmla="*/ 708401 h 2991508"/>
                <a:gd name="connsiteX1" fmla="*/ 1411263 w 1953190"/>
                <a:gd name="connsiteY1" fmla="*/ 919813 h 2991508"/>
                <a:gd name="connsiteX2" fmla="*/ 1190060 w 1953190"/>
                <a:gd name="connsiteY2" fmla="*/ 1213129 h 2991508"/>
                <a:gd name="connsiteX3" fmla="*/ 909179 w 1953190"/>
                <a:gd name="connsiteY3" fmla="*/ 1450576 h 2991508"/>
                <a:gd name="connsiteX4" fmla="*/ 566918 w 1953190"/>
                <a:gd name="connsiteY4" fmla="*/ 1632245 h 2991508"/>
                <a:gd name="connsiteX5" fmla="*/ 737266 w 1953190"/>
                <a:gd name="connsiteY5" fmla="*/ 1653421 h 2991508"/>
                <a:gd name="connsiteX6" fmla="*/ 1274880 w 1953190"/>
                <a:gd name="connsiteY6" fmla="*/ 1655250 h 2991508"/>
                <a:gd name="connsiteX7" fmla="*/ 1674972 w 1953190"/>
                <a:gd name="connsiteY7" fmla="*/ 1749816 h 2991508"/>
                <a:gd name="connsiteX8" fmla="*/ 1932261 w 1953190"/>
                <a:gd name="connsiteY8" fmla="*/ 1866208 h 2991508"/>
                <a:gd name="connsiteX9" fmla="*/ 1906135 w 1953190"/>
                <a:gd name="connsiteY9" fmla="*/ 1943962 h 2991508"/>
                <a:gd name="connsiteX10" fmla="*/ 1653148 w 1953190"/>
                <a:gd name="connsiteY10" fmla="*/ 2106263 h 2991508"/>
                <a:gd name="connsiteX11" fmla="*/ 1253056 w 1953190"/>
                <a:gd name="connsiteY11" fmla="*/ 2208104 h 2991508"/>
                <a:gd name="connsiteX12" fmla="*/ 935741 w 1953190"/>
                <a:gd name="connsiteY12" fmla="*/ 2195250 h 2991508"/>
                <a:gd name="connsiteX13" fmla="*/ 578649 w 1953190"/>
                <a:gd name="connsiteY13" fmla="*/ 2089164 h 2991508"/>
                <a:gd name="connsiteX14" fmla="*/ 321855 w 1953190"/>
                <a:gd name="connsiteY14" fmla="*/ 1949541 h 2991508"/>
                <a:gd name="connsiteX15" fmla="*/ 292128 w 1953190"/>
                <a:gd name="connsiteY15" fmla="*/ 2002232 h 2991508"/>
                <a:gd name="connsiteX16" fmla="*/ 341090 w 1953190"/>
                <a:gd name="connsiteY16" fmla="*/ 2395326 h 2991508"/>
                <a:gd name="connsiteX17" fmla="*/ 426405 w 1953190"/>
                <a:gd name="connsiteY17" fmla="*/ 2772335 h 2991508"/>
                <a:gd name="connsiteX18" fmla="*/ 465189 w 1953190"/>
                <a:gd name="connsiteY18" fmla="*/ 2891702 h 2991508"/>
                <a:gd name="connsiteX19" fmla="*/ 220668 w 1953190"/>
                <a:gd name="connsiteY19" fmla="*/ 2991507 h 2991508"/>
                <a:gd name="connsiteX20" fmla="*/ 48254 w 1953190"/>
                <a:gd name="connsiteY20" fmla="*/ 2358824 h 2991508"/>
                <a:gd name="connsiteX21" fmla="*/ 318 w 1953190"/>
                <a:gd name="connsiteY21" fmla="*/ 1730652 h 2991508"/>
                <a:gd name="connsiteX22" fmla="*/ 105813 w 1953190"/>
                <a:gd name="connsiteY22" fmla="*/ 904785 h 2991508"/>
                <a:gd name="connsiteX23" fmla="*/ 278284 w 1953190"/>
                <a:gd name="connsiteY23" fmla="*/ 433148 h 2991508"/>
                <a:gd name="connsiteX24" fmla="*/ 443791 w 1953190"/>
                <a:gd name="connsiteY24" fmla="*/ 172515 h 2991508"/>
                <a:gd name="connsiteX25" fmla="*/ 612642 w 1953190"/>
                <a:gd name="connsiteY25" fmla="*/ 0 h 2991508"/>
                <a:gd name="connsiteX26" fmla="*/ 731864 w 1953190"/>
                <a:gd name="connsiteY26" fmla="*/ 332056 h 2991508"/>
                <a:gd name="connsiteX27" fmla="*/ 724750 w 1953190"/>
                <a:gd name="connsiteY27" fmla="*/ 678085 h 2991508"/>
                <a:gd name="connsiteX28" fmla="*/ 547648 w 1953190"/>
                <a:gd name="connsiteY28" fmla="*/ 1005788 h 2991508"/>
                <a:gd name="connsiteX29" fmla="*/ 550122 w 1953190"/>
                <a:gd name="connsiteY29" fmla="*/ 1049853 h 2991508"/>
                <a:gd name="connsiteX30" fmla="*/ 968860 w 1953190"/>
                <a:gd name="connsiteY30" fmla="*/ 813397 h 2991508"/>
                <a:gd name="connsiteX31" fmla="*/ 1461254 w 1953190"/>
                <a:gd name="connsiteY31" fmla="*/ 701311 h 2991508"/>
                <a:gd name="connsiteX32" fmla="*/ 1473856 w 1953190"/>
                <a:gd name="connsiteY32" fmla="*/ 708401 h 2991508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35637 w 1983014"/>
                <a:gd name="connsiteY22" fmla="*/ 904785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750 w 1983084"/>
                <a:gd name="connsiteY0" fmla="*/ 708401 h 2991507"/>
                <a:gd name="connsiteX1" fmla="*/ 1441157 w 1983084"/>
                <a:gd name="connsiteY1" fmla="*/ 919813 h 2991507"/>
                <a:gd name="connsiteX2" fmla="*/ 1219954 w 1983084"/>
                <a:gd name="connsiteY2" fmla="*/ 1213129 h 2991507"/>
                <a:gd name="connsiteX3" fmla="*/ 939073 w 1983084"/>
                <a:gd name="connsiteY3" fmla="*/ 1450576 h 2991507"/>
                <a:gd name="connsiteX4" fmla="*/ 596812 w 1983084"/>
                <a:gd name="connsiteY4" fmla="*/ 1632245 h 2991507"/>
                <a:gd name="connsiteX5" fmla="*/ 767160 w 1983084"/>
                <a:gd name="connsiteY5" fmla="*/ 1653421 h 2991507"/>
                <a:gd name="connsiteX6" fmla="*/ 1304774 w 1983084"/>
                <a:gd name="connsiteY6" fmla="*/ 1655250 h 2991507"/>
                <a:gd name="connsiteX7" fmla="*/ 1704866 w 1983084"/>
                <a:gd name="connsiteY7" fmla="*/ 1749816 h 2991507"/>
                <a:gd name="connsiteX8" fmla="*/ 1962155 w 1983084"/>
                <a:gd name="connsiteY8" fmla="*/ 1866208 h 2991507"/>
                <a:gd name="connsiteX9" fmla="*/ 1936029 w 1983084"/>
                <a:gd name="connsiteY9" fmla="*/ 1943962 h 2991507"/>
                <a:gd name="connsiteX10" fmla="*/ 1683042 w 1983084"/>
                <a:gd name="connsiteY10" fmla="*/ 2106263 h 2991507"/>
                <a:gd name="connsiteX11" fmla="*/ 1282950 w 1983084"/>
                <a:gd name="connsiteY11" fmla="*/ 2208104 h 2991507"/>
                <a:gd name="connsiteX12" fmla="*/ 965635 w 1983084"/>
                <a:gd name="connsiteY12" fmla="*/ 2195250 h 2991507"/>
                <a:gd name="connsiteX13" fmla="*/ 608543 w 1983084"/>
                <a:gd name="connsiteY13" fmla="*/ 2089164 h 2991507"/>
                <a:gd name="connsiteX14" fmla="*/ 351749 w 1983084"/>
                <a:gd name="connsiteY14" fmla="*/ 1949541 h 2991507"/>
                <a:gd name="connsiteX15" fmla="*/ 342903 w 1983084"/>
                <a:gd name="connsiteY15" fmla="*/ 1997936 h 2991507"/>
                <a:gd name="connsiteX16" fmla="*/ 396859 w 1983084"/>
                <a:gd name="connsiteY16" fmla="*/ 2349194 h 2991507"/>
                <a:gd name="connsiteX17" fmla="*/ 489005 w 1983084"/>
                <a:gd name="connsiteY17" fmla="*/ 2732957 h 2991507"/>
                <a:gd name="connsiteX18" fmla="*/ 553043 w 1983084"/>
                <a:gd name="connsiteY18" fmla="*/ 2882494 h 2991507"/>
                <a:gd name="connsiteX19" fmla="*/ 250562 w 1983084"/>
                <a:gd name="connsiteY19" fmla="*/ 2991507 h 2991507"/>
                <a:gd name="connsiteX20" fmla="*/ 63305 w 1983084"/>
                <a:gd name="connsiteY20" fmla="*/ 2363639 h 2991507"/>
                <a:gd name="connsiteX21" fmla="*/ 199 w 1983084"/>
                <a:gd name="connsiteY21" fmla="*/ 1690577 h 2991507"/>
                <a:gd name="connsiteX22" fmla="*/ 120046 w 1983084"/>
                <a:gd name="connsiteY22" fmla="*/ 908009 h 2991507"/>
                <a:gd name="connsiteX23" fmla="*/ 308178 w 1983084"/>
                <a:gd name="connsiteY23" fmla="*/ 433148 h 2991507"/>
                <a:gd name="connsiteX24" fmla="*/ 473685 w 1983084"/>
                <a:gd name="connsiteY24" fmla="*/ 172515 h 2991507"/>
                <a:gd name="connsiteX25" fmla="*/ 642536 w 1983084"/>
                <a:gd name="connsiteY25" fmla="*/ 0 h 2991507"/>
                <a:gd name="connsiteX26" fmla="*/ 761758 w 1983084"/>
                <a:gd name="connsiteY26" fmla="*/ 332056 h 2991507"/>
                <a:gd name="connsiteX27" fmla="*/ 754644 w 1983084"/>
                <a:gd name="connsiteY27" fmla="*/ 678085 h 2991507"/>
                <a:gd name="connsiteX28" fmla="*/ 577542 w 1983084"/>
                <a:gd name="connsiteY28" fmla="*/ 1005788 h 2991507"/>
                <a:gd name="connsiteX29" fmla="*/ 580016 w 1983084"/>
                <a:gd name="connsiteY29" fmla="*/ 1049853 h 2991507"/>
                <a:gd name="connsiteX30" fmla="*/ 998754 w 1983084"/>
                <a:gd name="connsiteY30" fmla="*/ 813397 h 2991507"/>
                <a:gd name="connsiteX31" fmla="*/ 1491148 w 1983084"/>
                <a:gd name="connsiteY31" fmla="*/ 701311 h 2991507"/>
                <a:gd name="connsiteX32" fmla="*/ 1503750 w 1983084"/>
                <a:gd name="connsiteY32" fmla="*/ 708401 h 2991507"/>
                <a:gd name="connsiteX0" fmla="*/ 1503751 w 1983085"/>
                <a:gd name="connsiteY0" fmla="*/ 708401 h 2991507"/>
                <a:gd name="connsiteX1" fmla="*/ 1441158 w 1983085"/>
                <a:gd name="connsiteY1" fmla="*/ 919813 h 2991507"/>
                <a:gd name="connsiteX2" fmla="*/ 1219955 w 1983085"/>
                <a:gd name="connsiteY2" fmla="*/ 1213129 h 2991507"/>
                <a:gd name="connsiteX3" fmla="*/ 939074 w 1983085"/>
                <a:gd name="connsiteY3" fmla="*/ 1450576 h 2991507"/>
                <a:gd name="connsiteX4" fmla="*/ 596813 w 1983085"/>
                <a:gd name="connsiteY4" fmla="*/ 1632245 h 2991507"/>
                <a:gd name="connsiteX5" fmla="*/ 767161 w 1983085"/>
                <a:gd name="connsiteY5" fmla="*/ 1653421 h 2991507"/>
                <a:gd name="connsiteX6" fmla="*/ 1304775 w 1983085"/>
                <a:gd name="connsiteY6" fmla="*/ 1655250 h 2991507"/>
                <a:gd name="connsiteX7" fmla="*/ 1704867 w 1983085"/>
                <a:gd name="connsiteY7" fmla="*/ 1749816 h 2991507"/>
                <a:gd name="connsiteX8" fmla="*/ 1962156 w 1983085"/>
                <a:gd name="connsiteY8" fmla="*/ 1866208 h 2991507"/>
                <a:gd name="connsiteX9" fmla="*/ 1936030 w 1983085"/>
                <a:gd name="connsiteY9" fmla="*/ 1943962 h 2991507"/>
                <a:gd name="connsiteX10" fmla="*/ 1683043 w 1983085"/>
                <a:gd name="connsiteY10" fmla="*/ 2106263 h 2991507"/>
                <a:gd name="connsiteX11" fmla="*/ 1282951 w 1983085"/>
                <a:gd name="connsiteY11" fmla="*/ 2208104 h 2991507"/>
                <a:gd name="connsiteX12" fmla="*/ 965636 w 1983085"/>
                <a:gd name="connsiteY12" fmla="*/ 2195250 h 2991507"/>
                <a:gd name="connsiteX13" fmla="*/ 608544 w 1983085"/>
                <a:gd name="connsiteY13" fmla="*/ 2089164 h 2991507"/>
                <a:gd name="connsiteX14" fmla="*/ 351750 w 1983085"/>
                <a:gd name="connsiteY14" fmla="*/ 1949541 h 2991507"/>
                <a:gd name="connsiteX15" fmla="*/ 342904 w 1983085"/>
                <a:gd name="connsiteY15" fmla="*/ 1997936 h 2991507"/>
                <a:gd name="connsiteX16" fmla="*/ 396860 w 1983085"/>
                <a:gd name="connsiteY16" fmla="*/ 2349194 h 2991507"/>
                <a:gd name="connsiteX17" fmla="*/ 509109 w 1983085"/>
                <a:gd name="connsiteY17" fmla="*/ 2762247 h 2991507"/>
                <a:gd name="connsiteX18" fmla="*/ 553044 w 1983085"/>
                <a:gd name="connsiteY18" fmla="*/ 2882494 h 2991507"/>
                <a:gd name="connsiteX19" fmla="*/ 250563 w 1983085"/>
                <a:gd name="connsiteY19" fmla="*/ 2991507 h 2991507"/>
                <a:gd name="connsiteX20" fmla="*/ 63306 w 1983085"/>
                <a:gd name="connsiteY20" fmla="*/ 2363639 h 2991507"/>
                <a:gd name="connsiteX21" fmla="*/ 200 w 1983085"/>
                <a:gd name="connsiteY21" fmla="*/ 1690577 h 2991507"/>
                <a:gd name="connsiteX22" fmla="*/ 120047 w 1983085"/>
                <a:gd name="connsiteY22" fmla="*/ 908009 h 2991507"/>
                <a:gd name="connsiteX23" fmla="*/ 308179 w 1983085"/>
                <a:gd name="connsiteY23" fmla="*/ 433148 h 2991507"/>
                <a:gd name="connsiteX24" fmla="*/ 473686 w 1983085"/>
                <a:gd name="connsiteY24" fmla="*/ 172515 h 2991507"/>
                <a:gd name="connsiteX25" fmla="*/ 642537 w 1983085"/>
                <a:gd name="connsiteY25" fmla="*/ 0 h 2991507"/>
                <a:gd name="connsiteX26" fmla="*/ 761759 w 1983085"/>
                <a:gd name="connsiteY26" fmla="*/ 332056 h 2991507"/>
                <a:gd name="connsiteX27" fmla="*/ 754645 w 1983085"/>
                <a:gd name="connsiteY27" fmla="*/ 678085 h 2991507"/>
                <a:gd name="connsiteX28" fmla="*/ 577543 w 1983085"/>
                <a:gd name="connsiteY28" fmla="*/ 1005788 h 2991507"/>
                <a:gd name="connsiteX29" fmla="*/ 580017 w 1983085"/>
                <a:gd name="connsiteY29" fmla="*/ 1049853 h 2991507"/>
                <a:gd name="connsiteX30" fmla="*/ 998755 w 1983085"/>
                <a:gd name="connsiteY30" fmla="*/ 813397 h 2991507"/>
                <a:gd name="connsiteX31" fmla="*/ 1491149 w 1983085"/>
                <a:gd name="connsiteY31" fmla="*/ 701311 h 2991507"/>
                <a:gd name="connsiteX32" fmla="*/ 1503751 w 1983085"/>
                <a:gd name="connsiteY32" fmla="*/ 708401 h 299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83085" h="2991507">
                  <a:moveTo>
                    <a:pt x="1503751" y="708401"/>
                  </a:moveTo>
                  <a:cubicBezTo>
                    <a:pt x="1523712" y="737061"/>
                    <a:pt x="1480707" y="845173"/>
                    <a:pt x="1441158" y="919813"/>
                  </a:cubicBezTo>
                  <a:cubicBezTo>
                    <a:pt x="1395959" y="1005116"/>
                    <a:pt x="1303636" y="1124669"/>
                    <a:pt x="1219955" y="1213129"/>
                  </a:cubicBezTo>
                  <a:cubicBezTo>
                    <a:pt x="1136275" y="1301590"/>
                    <a:pt x="1042931" y="1380723"/>
                    <a:pt x="939074" y="1450576"/>
                  </a:cubicBezTo>
                  <a:cubicBezTo>
                    <a:pt x="835217" y="1520429"/>
                    <a:pt x="606345" y="1620692"/>
                    <a:pt x="596813" y="1632245"/>
                  </a:cubicBezTo>
                  <a:cubicBezTo>
                    <a:pt x="587281" y="1643798"/>
                    <a:pt x="649167" y="1649587"/>
                    <a:pt x="767161" y="1653421"/>
                  </a:cubicBezTo>
                  <a:cubicBezTo>
                    <a:pt x="885155" y="1657255"/>
                    <a:pt x="1148491" y="1639184"/>
                    <a:pt x="1304775" y="1655250"/>
                  </a:cubicBezTo>
                  <a:cubicBezTo>
                    <a:pt x="1461059" y="1671316"/>
                    <a:pt x="1595303" y="1714658"/>
                    <a:pt x="1704867" y="1749816"/>
                  </a:cubicBezTo>
                  <a:cubicBezTo>
                    <a:pt x="1814430" y="1784976"/>
                    <a:pt x="1923629" y="1833850"/>
                    <a:pt x="1962156" y="1866208"/>
                  </a:cubicBezTo>
                  <a:cubicBezTo>
                    <a:pt x="2000683" y="1898565"/>
                    <a:pt x="1982548" y="1903952"/>
                    <a:pt x="1936030" y="1943962"/>
                  </a:cubicBezTo>
                  <a:cubicBezTo>
                    <a:pt x="1889511" y="1983971"/>
                    <a:pt x="1791890" y="2062239"/>
                    <a:pt x="1683043" y="2106263"/>
                  </a:cubicBezTo>
                  <a:cubicBezTo>
                    <a:pt x="1574197" y="2150286"/>
                    <a:pt x="1402519" y="2193274"/>
                    <a:pt x="1282951" y="2208104"/>
                  </a:cubicBezTo>
                  <a:cubicBezTo>
                    <a:pt x="1163382" y="2222935"/>
                    <a:pt x="1078036" y="2215074"/>
                    <a:pt x="965636" y="2195250"/>
                  </a:cubicBezTo>
                  <a:cubicBezTo>
                    <a:pt x="853235" y="2175427"/>
                    <a:pt x="710858" y="2130115"/>
                    <a:pt x="608544" y="2089164"/>
                  </a:cubicBezTo>
                  <a:cubicBezTo>
                    <a:pt x="506230" y="2048213"/>
                    <a:pt x="368968" y="1961518"/>
                    <a:pt x="351750" y="1949541"/>
                  </a:cubicBezTo>
                  <a:cubicBezTo>
                    <a:pt x="334532" y="1937564"/>
                    <a:pt x="335386" y="1931327"/>
                    <a:pt x="342904" y="1997936"/>
                  </a:cubicBezTo>
                  <a:cubicBezTo>
                    <a:pt x="350422" y="2064545"/>
                    <a:pt x="369159" y="2221809"/>
                    <a:pt x="396860" y="2349194"/>
                  </a:cubicBezTo>
                  <a:cubicBezTo>
                    <a:pt x="424561" y="2476579"/>
                    <a:pt x="467735" y="2639985"/>
                    <a:pt x="509109" y="2762247"/>
                  </a:cubicBezTo>
                  <a:lnTo>
                    <a:pt x="553044" y="2882494"/>
                  </a:lnTo>
                  <a:cubicBezTo>
                    <a:pt x="473777" y="2939687"/>
                    <a:pt x="326860" y="2968014"/>
                    <a:pt x="250563" y="2991507"/>
                  </a:cubicBezTo>
                  <a:cubicBezTo>
                    <a:pt x="170949" y="2783480"/>
                    <a:pt x="105033" y="2580461"/>
                    <a:pt x="63306" y="2363639"/>
                  </a:cubicBezTo>
                  <a:cubicBezTo>
                    <a:pt x="21579" y="2146817"/>
                    <a:pt x="-2461" y="1929490"/>
                    <a:pt x="200" y="1690577"/>
                  </a:cubicBezTo>
                  <a:cubicBezTo>
                    <a:pt x="2859" y="1451663"/>
                    <a:pt x="68717" y="1117581"/>
                    <a:pt x="120047" y="908009"/>
                  </a:cubicBezTo>
                  <a:cubicBezTo>
                    <a:pt x="171377" y="698438"/>
                    <a:pt x="249239" y="555730"/>
                    <a:pt x="308179" y="433148"/>
                  </a:cubicBezTo>
                  <a:cubicBezTo>
                    <a:pt x="367119" y="310566"/>
                    <a:pt x="414822" y="245163"/>
                    <a:pt x="473686" y="172515"/>
                  </a:cubicBezTo>
                  <a:cubicBezTo>
                    <a:pt x="525192" y="108949"/>
                    <a:pt x="595112" y="17610"/>
                    <a:pt x="642537" y="0"/>
                  </a:cubicBezTo>
                  <a:cubicBezTo>
                    <a:pt x="709556" y="115352"/>
                    <a:pt x="737990" y="210065"/>
                    <a:pt x="761759" y="332056"/>
                  </a:cubicBezTo>
                  <a:cubicBezTo>
                    <a:pt x="780973" y="477891"/>
                    <a:pt x="781276" y="547748"/>
                    <a:pt x="754645" y="678085"/>
                  </a:cubicBezTo>
                  <a:cubicBezTo>
                    <a:pt x="727497" y="810951"/>
                    <a:pt x="606647" y="943826"/>
                    <a:pt x="577543" y="1005788"/>
                  </a:cubicBezTo>
                  <a:cubicBezTo>
                    <a:pt x="548438" y="1067749"/>
                    <a:pt x="509816" y="1081918"/>
                    <a:pt x="580017" y="1049853"/>
                  </a:cubicBezTo>
                  <a:cubicBezTo>
                    <a:pt x="650219" y="1017789"/>
                    <a:pt x="846899" y="871489"/>
                    <a:pt x="998755" y="813397"/>
                  </a:cubicBezTo>
                  <a:cubicBezTo>
                    <a:pt x="1150609" y="755308"/>
                    <a:pt x="1446228" y="697135"/>
                    <a:pt x="1491149" y="701311"/>
                  </a:cubicBezTo>
                  <a:cubicBezTo>
                    <a:pt x="1496764" y="701833"/>
                    <a:pt x="1500901" y="704307"/>
                    <a:pt x="1503751" y="708401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15" name="Freeform: Shape 4114">
              <a:extLst>
                <a:ext uri="{FF2B5EF4-FFF2-40B4-BE49-F238E27FC236}">
                  <a16:creationId xmlns:a16="http://schemas.microsoft.com/office/drawing/2014/main" id="{FD6AC6F3-8677-23F0-826C-C98B0D24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516067" flipH="1">
              <a:off x="11748101" y="3114058"/>
              <a:ext cx="1284318" cy="1937410"/>
            </a:xfrm>
            <a:custGeom>
              <a:avLst/>
              <a:gdLst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99666 w 1914334"/>
                <a:gd name="connsiteY28" fmla="*/ 437421 h 2986466"/>
                <a:gd name="connsiteX29" fmla="*/ 685894 w 1914334"/>
                <a:gd name="connsiteY29" fmla="*/ 678417 h 2986466"/>
                <a:gd name="connsiteX30" fmla="*/ 508792 w 1914334"/>
                <a:gd name="connsiteY30" fmla="*/ 1006120 h 2986466"/>
                <a:gd name="connsiteX31" fmla="*/ 511266 w 1914334"/>
                <a:gd name="connsiteY31" fmla="*/ 1050185 h 2986466"/>
                <a:gd name="connsiteX32" fmla="*/ 930004 w 1914334"/>
                <a:gd name="connsiteY32" fmla="*/ 813729 h 2986466"/>
                <a:gd name="connsiteX33" fmla="*/ 1422398 w 1914334"/>
                <a:gd name="connsiteY33" fmla="*/ 701643 h 2986466"/>
                <a:gd name="connsiteX34" fmla="*/ 1435000 w 1914334"/>
                <a:gd name="connsiteY34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73669 w 1953003"/>
                <a:gd name="connsiteY0" fmla="*/ 708401 h 2986134"/>
                <a:gd name="connsiteX1" fmla="*/ 1411076 w 1953003"/>
                <a:gd name="connsiteY1" fmla="*/ 919813 h 2986134"/>
                <a:gd name="connsiteX2" fmla="*/ 1189873 w 1953003"/>
                <a:gd name="connsiteY2" fmla="*/ 1213129 h 2986134"/>
                <a:gd name="connsiteX3" fmla="*/ 908992 w 1953003"/>
                <a:gd name="connsiteY3" fmla="*/ 1450576 h 2986134"/>
                <a:gd name="connsiteX4" fmla="*/ 566731 w 1953003"/>
                <a:gd name="connsiteY4" fmla="*/ 1632245 h 2986134"/>
                <a:gd name="connsiteX5" fmla="*/ 737079 w 1953003"/>
                <a:gd name="connsiteY5" fmla="*/ 1653421 h 2986134"/>
                <a:gd name="connsiteX6" fmla="*/ 1274693 w 1953003"/>
                <a:gd name="connsiteY6" fmla="*/ 1655250 h 2986134"/>
                <a:gd name="connsiteX7" fmla="*/ 1674785 w 1953003"/>
                <a:gd name="connsiteY7" fmla="*/ 1749816 h 2986134"/>
                <a:gd name="connsiteX8" fmla="*/ 1932074 w 1953003"/>
                <a:gd name="connsiteY8" fmla="*/ 1866208 h 2986134"/>
                <a:gd name="connsiteX9" fmla="*/ 1905948 w 1953003"/>
                <a:gd name="connsiteY9" fmla="*/ 1943962 h 2986134"/>
                <a:gd name="connsiteX10" fmla="*/ 1652961 w 1953003"/>
                <a:gd name="connsiteY10" fmla="*/ 2106263 h 2986134"/>
                <a:gd name="connsiteX11" fmla="*/ 1252869 w 1953003"/>
                <a:gd name="connsiteY11" fmla="*/ 2208104 h 2986134"/>
                <a:gd name="connsiteX12" fmla="*/ 935554 w 1953003"/>
                <a:gd name="connsiteY12" fmla="*/ 2195250 h 2986134"/>
                <a:gd name="connsiteX13" fmla="*/ 578462 w 1953003"/>
                <a:gd name="connsiteY13" fmla="*/ 2089164 h 2986134"/>
                <a:gd name="connsiteX14" fmla="*/ 321668 w 1953003"/>
                <a:gd name="connsiteY14" fmla="*/ 1949541 h 2986134"/>
                <a:gd name="connsiteX15" fmla="*/ 291941 w 1953003"/>
                <a:gd name="connsiteY15" fmla="*/ 2002232 h 2986134"/>
                <a:gd name="connsiteX16" fmla="*/ 340903 w 1953003"/>
                <a:gd name="connsiteY16" fmla="*/ 2395326 h 2986134"/>
                <a:gd name="connsiteX17" fmla="*/ 426218 w 1953003"/>
                <a:gd name="connsiteY17" fmla="*/ 2772335 h 2986134"/>
                <a:gd name="connsiteX18" fmla="*/ 465002 w 1953003"/>
                <a:gd name="connsiteY18" fmla="*/ 2891702 h 2986134"/>
                <a:gd name="connsiteX19" fmla="*/ 246582 w 1953003"/>
                <a:gd name="connsiteY19" fmla="*/ 2986134 h 2986134"/>
                <a:gd name="connsiteX20" fmla="*/ 76777 w 1953003"/>
                <a:gd name="connsiteY20" fmla="*/ 2352917 h 2986134"/>
                <a:gd name="connsiteX21" fmla="*/ 131 w 1953003"/>
                <a:gd name="connsiteY21" fmla="*/ 1730652 h 2986134"/>
                <a:gd name="connsiteX22" fmla="*/ 105626 w 1953003"/>
                <a:gd name="connsiteY22" fmla="*/ 904785 h 2986134"/>
                <a:gd name="connsiteX23" fmla="*/ 278097 w 1953003"/>
                <a:gd name="connsiteY23" fmla="*/ 433148 h 2986134"/>
                <a:gd name="connsiteX24" fmla="*/ 443604 w 1953003"/>
                <a:gd name="connsiteY24" fmla="*/ 172515 h 2986134"/>
                <a:gd name="connsiteX25" fmla="*/ 612455 w 1953003"/>
                <a:gd name="connsiteY25" fmla="*/ 0 h 2986134"/>
                <a:gd name="connsiteX26" fmla="*/ 731677 w 1953003"/>
                <a:gd name="connsiteY26" fmla="*/ 332056 h 2986134"/>
                <a:gd name="connsiteX27" fmla="*/ 724563 w 1953003"/>
                <a:gd name="connsiteY27" fmla="*/ 678085 h 2986134"/>
                <a:gd name="connsiteX28" fmla="*/ 547461 w 1953003"/>
                <a:gd name="connsiteY28" fmla="*/ 1005788 h 2986134"/>
                <a:gd name="connsiteX29" fmla="*/ 549935 w 1953003"/>
                <a:gd name="connsiteY29" fmla="*/ 1049853 h 2986134"/>
                <a:gd name="connsiteX30" fmla="*/ 968673 w 1953003"/>
                <a:gd name="connsiteY30" fmla="*/ 813397 h 2986134"/>
                <a:gd name="connsiteX31" fmla="*/ 1461067 w 1953003"/>
                <a:gd name="connsiteY31" fmla="*/ 701311 h 2986134"/>
                <a:gd name="connsiteX32" fmla="*/ 1473669 w 1953003"/>
                <a:gd name="connsiteY32" fmla="*/ 708401 h 2986134"/>
                <a:gd name="connsiteX0" fmla="*/ 1473951 w 1953285"/>
                <a:gd name="connsiteY0" fmla="*/ 708401 h 2986134"/>
                <a:gd name="connsiteX1" fmla="*/ 1411358 w 1953285"/>
                <a:gd name="connsiteY1" fmla="*/ 919813 h 2986134"/>
                <a:gd name="connsiteX2" fmla="*/ 1190155 w 1953285"/>
                <a:gd name="connsiteY2" fmla="*/ 1213129 h 2986134"/>
                <a:gd name="connsiteX3" fmla="*/ 909274 w 1953285"/>
                <a:gd name="connsiteY3" fmla="*/ 1450576 h 2986134"/>
                <a:gd name="connsiteX4" fmla="*/ 567013 w 1953285"/>
                <a:gd name="connsiteY4" fmla="*/ 1632245 h 2986134"/>
                <a:gd name="connsiteX5" fmla="*/ 737361 w 1953285"/>
                <a:gd name="connsiteY5" fmla="*/ 1653421 h 2986134"/>
                <a:gd name="connsiteX6" fmla="*/ 1274975 w 1953285"/>
                <a:gd name="connsiteY6" fmla="*/ 1655250 h 2986134"/>
                <a:gd name="connsiteX7" fmla="*/ 1675067 w 1953285"/>
                <a:gd name="connsiteY7" fmla="*/ 1749816 h 2986134"/>
                <a:gd name="connsiteX8" fmla="*/ 1932356 w 1953285"/>
                <a:gd name="connsiteY8" fmla="*/ 1866208 h 2986134"/>
                <a:gd name="connsiteX9" fmla="*/ 1906230 w 1953285"/>
                <a:gd name="connsiteY9" fmla="*/ 1943962 h 2986134"/>
                <a:gd name="connsiteX10" fmla="*/ 1653243 w 1953285"/>
                <a:gd name="connsiteY10" fmla="*/ 2106263 h 2986134"/>
                <a:gd name="connsiteX11" fmla="*/ 1253151 w 1953285"/>
                <a:gd name="connsiteY11" fmla="*/ 2208104 h 2986134"/>
                <a:gd name="connsiteX12" fmla="*/ 935836 w 1953285"/>
                <a:gd name="connsiteY12" fmla="*/ 2195250 h 2986134"/>
                <a:gd name="connsiteX13" fmla="*/ 578744 w 1953285"/>
                <a:gd name="connsiteY13" fmla="*/ 2089164 h 2986134"/>
                <a:gd name="connsiteX14" fmla="*/ 321950 w 1953285"/>
                <a:gd name="connsiteY14" fmla="*/ 1949541 h 2986134"/>
                <a:gd name="connsiteX15" fmla="*/ 292223 w 1953285"/>
                <a:gd name="connsiteY15" fmla="*/ 2002232 h 2986134"/>
                <a:gd name="connsiteX16" fmla="*/ 341185 w 1953285"/>
                <a:gd name="connsiteY16" fmla="*/ 2395326 h 2986134"/>
                <a:gd name="connsiteX17" fmla="*/ 426500 w 1953285"/>
                <a:gd name="connsiteY17" fmla="*/ 2772335 h 2986134"/>
                <a:gd name="connsiteX18" fmla="*/ 465284 w 1953285"/>
                <a:gd name="connsiteY18" fmla="*/ 2891702 h 2986134"/>
                <a:gd name="connsiteX19" fmla="*/ 246864 w 1953285"/>
                <a:gd name="connsiteY19" fmla="*/ 2986134 h 2986134"/>
                <a:gd name="connsiteX20" fmla="*/ 48349 w 1953285"/>
                <a:gd name="connsiteY20" fmla="*/ 2358824 h 2986134"/>
                <a:gd name="connsiteX21" fmla="*/ 413 w 1953285"/>
                <a:gd name="connsiteY21" fmla="*/ 1730652 h 2986134"/>
                <a:gd name="connsiteX22" fmla="*/ 105908 w 1953285"/>
                <a:gd name="connsiteY22" fmla="*/ 904785 h 2986134"/>
                <a:gd name="connsiteX23" fmla="*/ 278379 w 1953285"/>
                <a:gd name="connsiteY23" fmla="*/ 433148 h 2986134"/>
                <a:gd name="connsiteX24" fmla="*/ 443886 w 1953285"/>
                <a:gd name="connsiteY24" fmla="*/ 172515 h 2986134"/>
                <a:gd name="connsiteX25" fmla="*/ 612737 w 1953285"/>
                <a:gd name="connsiteY25" fmla="*/ 0 h 2986134"/>
                <a:gd name="connsiteX26" fmla="*/ 731959 w 1953285"/>
                <a:gd name="connsiteY26" fmla="*/ 332056 h 2986134"/>
                <a:gd name="connsiteX27" fmla="*/ 724845 w 1953285"/>
                <a:gd name="connsiteY27" fmla="*/ 678085 h 2986134"/>
                <a:gd name="connsiteX28" fmla="*/ 547743 w 1953285"/>
                <a:gd name="connsiteY28" fmla="*/ 1005788 h 2986134"/>
                <a:gd name="connsiteX29" fmla="*/ 550217 w 1953285"/>
                <a:gd name="connsiteY29" fmla="*/ 1049853 h 2986134"/>
                <a:gd name="connsiteX30" fmla="*/ 968955 w 1953285"/>
                <a:gd name="connsiteY30" fmla="*/ 813397 h 2986134"/>
                <a:gd name="connsiteX31" fmla="*/ 1461349 w 1953285"/>
                <a:gd name="connsiteY31" fmla="*/ 701311 h 2986134"/>
                <a:gd name="connsiteX32" fmla="*/ 1473951 w 1953285"/>
                <a:gd name="connsiteY32" fmla="*/ 708401 h 2986134"/>
                <a:gd name="connsiteX0" fmla="*/ 1473856 w 1953190"/>
                <a:gd name="connsiteY0" fmla="*/ 708401 h 2991508"/>
                <a:gd name="connsiteX1" fmla="*/ 1411263 w 1953190"/>
                <a:gd name="connsiteY1" fmla="*/ 919813 h 2991508"/>
                <a:gd name="connsiteX2" fmla="*/ 1190060 w 1953190"/>
                <a:gd name="connsiteY2" fmla="*/ 1213129 h 2991508"/>
                <a:gd name="connsiteX3" fmla="*/ 909179 w 1953190"/>
                <a:gd name="connsiteY3" fmla="*/ 1450576 h 2991508"/>
                <a:gd name="connsiteX4" fmla="*/ 566918 w 1953190"/>
                <a:gd name="connsiteY4" fmla="*/ 1632245 h 2991508"/>
                <a:gd name="connsiteX5" fmla="*/ 737266 w 1953190"/>
                <a:gd name="connsiteY5" fmla="*/ 1653421 h 2991508"/>
                <a:gd name="connsiteX6" fmla="*/ 1274880 w 1953190"/>
                <a:gd name="connsiteY6" fmla="*/ 1655250 h 2991508"/>
                <a:gd name="connsiteX7" fmla="*/ 1674972 w 1953190"/>
                <a:gd name="connsiteY7" fmla="*/ 1749816 h 2991508"/>
                <a:gd name="connsiteX8" fmla="*/ 1932261 w 1953190"/>
                <a:gd name="connsiteY8" fmla="*/ 1866208 h 2991508"/>
                <a:gd name="connsiteX9" fmla="*/ 1906135 w 1953190"/>
                <a:gd name="connsiteY9" fmla="*/ 1943962 h 2991508"/>
                <a:gd name="connsiteX10" fmla="*/ 1653148 w 1953190"/>
                <a:gd name="connsiteY10" fmla="*/ 2106263 h 2991508"/>
                <a:gd name="connsiteX11" fmla="*/ 1253056 w 1953190"/>
                <a:gd name="connsiteY11" fmla="*/ 2208104 h 2991508"/>
                <a:gd name="connsiteX12" fmla="*/ 935741 w 1953190"/>
                <a:gd name="connsiteY12" fmla="*/ 2195250 h 2991508"/>
                <a:gd name="connsiteX13" fmla="*/ 578649 w 1953190"/>
                <a:gd name="connsiteY13" fmla="*/ 2089164 h 2991508"/>
                <a:gd name="connsiteX14" fmla="*/ 321855 w 1953190"/>
                <a:gd name="connsiteY14" fmla="*/ 1949541 h 2991508"/>
                <a:gd name="connsiteX15" fmla="*/ 292128 w 1953190"/>
                <a:gd name="connsiteY15" fmla="*/ 2002232 h 2991508"/>
                <a:gd name="connsiteX16" fmla="*/ 341090 w 1953190"/>
                <a:gd name="connsiteY16" fmla="*/ 2395326 h 2991508"/>
                <a:gd name="connsiteX17" fmla="*/ 426405 w 1953190"/>
                <a:gd name="connsiteY17" fmla="*/ 2772335 h 2991508"/>
                <a:gd name="connsiteX18" fmla="*/ 465189 w 1953190"/>
                <a:gd name="connsiteY18" fmla="*/ 2891702 h 2991508"/>
                <a:gd name="connsiteX19" fmla="*/ 220668 w 1953190"/>
                <a:gd name="connsiteY19" fmla="*/ 2991507 h 2991508"/>
                <a:gd name="connsiteX20" fmla="*/ 48254 w 1953190"/>
                <a:gd name="connsiteY20" fmla="*/ 2358824 h 2991508"/>
                <a:gd name="connsiteX21" fmla="*/ 318 w 1953190"/>
                <a:gd name="connsiteY21" fmla="*/ 1730652 h 2991508"/>
                <a:gd name="connsiteX22" fmla="*/ 105813 w 1953190"/>
                <a:gd name="connsiteY22" fmla="*/ 904785 h 2991508"/>
                <a:gd name="connsiteX23" fmla="*/ 278284 w 1953190"/>
                <a:gd name="connsiteY23" fmla="*/ 433148 h 2991508"/>
                <a:gd name="connsiteX24" fmla="*/ 443791 w 1953190"/>
                <a:gd name="connsiteY24" fmla="*/ 172515 h 2991508"/>
                <a:gd name="connsiteX25" fmla="*/ 612642 w 1953190"/>
                <a:gd name="connsiteY25" fmla="*/ 0 h 2991508"/>
                <a:gd name="connsiteX26" fmla="*/ 731864 w 1953190"/>
                <a:gd name="connsiteY26" fmla="*/ 332056 h 2991508"/>
                <a:gd name="connsiteX27" fmla="*/ 724750 w 1953190"/>
                <a:gd name="connsiteY27" fmla="*/ 678085 h 2991508"/>
                <a:gd name="connsiteX28" fmla="*/ 547648 w 1953190"/>
                <a:gd name="connsiteY28" fmla="*/ 1005788 h 2991508"/>
                <a:gd name="connsiteX29" fmla="*/ 550122 w 1953190"/>
                <a:gd name="connsiteY29" fmla="*/ 1049853 h 2991508"/>
                <a:gd name="connsiteX30" fmla="*/ 968860 w 1953190"/>
                <a:gd name="connsiteY30" fmla="*/ 813397 h 2991508"/>
                <a:gd name="connsiteX31" fmla="*/ 1461254 w 1953190"/>
                <a:gd name="connsiteY31" fmla="*/ 701311 h 2991508"/>
                <a:gd name="connsiteX32" fmla="*/ 1473856 w 1953190"/>
                <a:gd name="connsiteY32" fmla="*/ 708401 h 2991508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35637 w 1983014"/>
                <a:gd name="connsiteY22" fmla="*/ 904785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750 w 1983084"/>
                <a:gd name="connsiteY0" fmla="*/ 708401 h 2991507"/>
                <a:gd name="connsiteX1" fmla="*/ 1441157 w 1983084"/>
                <a:gd name="connsiteY1" fmla="*/ 919813 h 2991507"/>
                <a:gd name="connsiteX2" fmla="*/ 1219954 w 1983084"/>
                <a:gd name="connsiteY2" fmla="*/ 1213129 h 2991507"/>
                <a:gd name="connsiteX3" fmla="*/ 939073 w 1983084"/>
                <a:gd name="connsiteY3" fmla="*/ 1450576 h 2991507"/>
                <a:gd name="connsiteX4" fmla="*/ 596812 w 1983084"/>
                <a:gd name="connsiteY4" fmla="*/ 1632245 h 2991507"/>
                <a:gd name="connsiteX5" fmla="*/ 767160 w 1983084"/>
                <a:gd name="connsiteY5" fmla="*/ 1653421 h 2991507"/>
                <a:gd name="connsiteX6" fmla="*/ 1304774 w 1983084"/>
                <a:gd name="connsiteY6" fmla="*/ 1655250 h 2991507"/>
                <a:gd name="connsiteX7" fmla="*/ 1704866 w 1983084"/>
                <a:gd name="connsiteY7" fmla="*/ 1749816 h 2991507"/>
                <a:gd name="connsiteX8" fmla="*/ 1962155 w 1983084"/>
                <a:gd name="connsiteY8" fmla="*/ 1866208 h 2991507"/>
                <a:gd name="connsiteX9" fmla="*/ 1936029 w 1983084"/>
                <a:gd name="connsiteY9" fmla="*/ 1943962 h 2991507"/>
                <a:gd name="connsiteX10" fmla="*/ 1683042 w 1983084"/>
                <a:gd name="connsiteY10" fmla="*/ 2106263 h 2991507"/>
                <a:gd name="connsiteX11" fmla="*/ 1282950 w 1983084"/>
                <a:gd name="connsiteY11" fmla="*/ 2208104 h 2991507"/>
                <a:gd name="connsiteX12" fmla="*/ 965635 w 1983084"/>
                <a:gd name="connsiteY12" fmla="*/ 2195250 h 2991507"/>
                <a:gd name="connsiteX13" fmla="*/ 608543 w 1983084"/>
                <a:gd name="connsiteY13" fmla="*/ 2089164 h 2991507"/>
                <a:gd name="connsiteX14" fmla="*/ 351749 w 1983084"/>
                <a:gd name="connsiteY14" fmla="*/ 1949541 h 2991507"/>
                <a:gd name="connsiteX15" fmla="*/ 342903 w 1983084"/>
                <a:gd name="connsiteY15" fmla="*/ 1997936 h 2991507"/>
                <a:gd name="connsiteX16" fmla="*/ 396859 w 1983084"/>
                <a:gd name="connsiteY16" fmla="*/ 2349194 h 2991507"/>
                <a:gd name="connsiteX17" fmla="*/ 489005 w 1983084"/>
                <a:gd name="connsiteY17" fmla="*/ 2732957 h 2991507"/>
                <a:gd name="connsiteX18" fmla="*/ 553043 w 1983084"/>
                <a:gd name="connsiteY18" fmla="*/ 2882494 h 2991507"/>
                <a:gd name="connsiteX19" fmla="*/ 250562 w 1983084"/>
                <a:gd name="connsiteY19" fmla="*/ 2991507 h 2991507"/>
                <a:gd name="connsiteX20" fmla="*/ 63305 w 1983084"/>
                <a:gd name="connsiteY20" fmla="*/ 2363639 h 2991507"/>
                <a:gd name="connsiteX21" fmla="*/ 199 w 1983084"/>
                <a:gd name="connsiteY21" fmla="*/ 1690577 h 2991507"/>
                <a:gd name="connsiteX22" fmla="*/ 120046 w 1983084"/>
                <a:gd name="connsiteY22" fmla="*/ 908009 h 2991507"/>
                <a:gd name="connsiteX23" fmla="*/ 308178 w 1983084"/>
                <a:gd name="connsiteY23" fmla="*/ 433148 h 2991507"/>
                <a:gd name="connsiteX24" fmla="*/ 473685 w 1983084"/>
                <a:gd name="connsiteY24" fmla="*/ 172515 h 2991507"/>
                <a:gd name="connsiteX25" fmla="*/ 642536 w 1983084"/>
                <a:gd name="connsiteY25" fmla="*/ 0 h 2991507"/>
                <a:gd name="connsiteX26" fmla="*/ 761758 w 1983084"/>
                <a:gd name="connsiteY26" fmla="*/ 332056 h 2991507"/>
                <a:gd name="connsiteX27" fmla="*/ 754644 w 1983084"/>
                <a:gd name="connsiteY27" fmla="*/ 678085 h 2991507"/>
                <a:gd name="connsiteX28" fmla="*/ 577542 w 1983084"/>
                <a:gd name="connsiteY28" fmla="*/ 1005788 h 2991507"/>
                <a:gd name="connsiteX29" fmla="*/ 580016 w 1983084"/>
                <a:gd name="connsiteY29" fmla="*/ 1049853 h 2991507"/>
                <a:gd name="connsiteX30" fmla="*/ 998754 w 1983084"/>
                <a:gd name="connsiteY30" fmla="*/ 813397 h 2991507"/>
                <a:gd name="connsiteX31" fmla="*/ 1491148 w 1983084"/>
                <a:gd name="connsiteY31" fmla="*/ 701311 h 2991507"/>
                <a:gd name="connsiteX32" fmla="*/ 1503750 w 1983084"/>
                <a:gd name="connsiteY32" fmla="*/ 708401 h 2991507"/>
                <a:gd name="connsiteX0" fmla="*/ 1503751 w 1983085"/>
                <a:gd name="connsiteY0" fmla="*/ 708401 h 2991507"/>
                <a:gd name="connsiteX1" fmla="*/ 1441158 w 1983085"/>
                <a:gd name="connsiteY1" fmla="*/ 919813 h 2991507"/>
                <a:gd name="connsiteX2" fmla="*/ 1219955 w 1983085"/>
                <a:gd name="connsiteY2" fmla="*/ 1213129 h 2991507"/>
                <a:gd name="connsiteX3" fmla="*/ 939074 w 1983085"/>
                <a:gd name="connsiteY3" fmla="*/ 1450576 h 2991507"/>
                <a:gd name="connsiteX4" fmla="*/ 596813 w 1983085"/>
                <a:gd name="connsiteY4" fmla="*/ 1632245 h 2991507"/>
                <a:gd name="connsiteX5" fmla="*/ 767161 w 1983085"/>
                <a:gd name="connsiteY5" fmla="*/ 1653421 h 2991507"/>
                <a:gd name="connsiteX6" fmla="*/ 1304775 w 1983085"/>
                <a:gd name="connsiteY6" fmla="*/ 1655250 h 2991507"/>
                <a:gd name="connsiteX7" fmla="*/ 1704867 w 1983085"/>
                <a:gd name="connsiteY7" fmla="*/ 1749816 h 2991507"/>
                <a:gd name="connsiteX8" fmla="*/ 1962156 w 1983085"/>
                <a:gd name="connsiteY8" fmla="*/ 1866208 h 2991507"/>
                <a:gd name="connsiteX9" fmla="*/ 1936030 w 1983085"/>
                <a:gd name="connsiteY9" fmla="*/ 1943962 h 2991507"/>
                <a:gd name="connsiteX10" fmla="*/ 1683043 w 1983085"/>
                <a:gd name="connsiteY10" fmla="*/ 2106263 h 2991507"/>
                <a:gd name="connsiteX11" fmla="*/ 1282951 w 1983085"/>
                <a:gd name="connsiteY11" fmla="*/ 2208104 h 2991507"/>
                <a:gd name="connsiteX12" fmla="*/ 965636 w 1983085"/>
                <a:gd name="connsiteY12" fmla="*/ 2195250 h 2991507"/>
                <a:gd name="connsiteX13" fmla="*/ 608544 w 1983085"/>
                <a:gd name="connsiteY13" fmla="*/ 2089164 h 2991507"/>
                <a:gd name="connsiteX14" fmla="*/ 351750 w 1983085"/>
                <a:gd name="connsiteY14" fmla="*/ 1949541 h 2991507"/>
                <a:gd name="connsiteX15" fmla="*/ 342904 w 1983085"/>
                <a:gd name="connsiteY15" fmla="*/ 1997936 h 2991507"/>
                <a:gd name="connsiteX16" fmla="*/ 396860 w 1983085"/>
                <a:gd name="connsiteY16" fmla="*/ 2349194 h 2991507"/>
                <a:gd name="connsiteX17" fmla="*/ 509109 w 1983085"/>
                <a:gd name="connsiteY17" fmla="*/ 2762247 h 2991507"/>
                <a:gd name="connsiteX18" fmla="*/ 553044 w 1983085"/>
                <a:gd name="connsiteY18" fmla="*/ 2882494 h 2991507"/>
                <a:gd name="connsiteX19" fmla="*/ 250563 w 1983085"/>
                <a:gd name="connsiteY19" fmla="*/ 2991507 h 2991507"/>
                <a:gd name="connsiteX20" fmla="*/ 63306 w 1983085"/>
                <a:gd name="connsiteY20" fmla="*/ 2363639 h 2991507"/>
                <a:gd name="connsiteX21" fmla="*/ 200 w 1983085"/>
                <a:gd name="connsiteY21" fmla="*/ 1690577 h 2991507"/>
                <a:gd name="connsiteX22" fmla="*/ 120047 w 1983085"/>
                <a:gd name="connsiteY22" fmla="*/ 908009 h 2991507"/>
                <a:gd name="connsiteX23" fmla="*/ 308179 w 1983085"/>
                <a:gd name="connsiteY23" fmla="*/ 433148 h 2991507"/>
                <a:gd name="connsiteX24" fmla="*/ 473686 w 1983085"/>
                <a:gd name="connsiteY24" fmla="*/ 172515 h 2991507"/>
                <a:gd name="connsiteX25" fmla="*/ 642537 w 1983085"/>
                <a:gd name="connsiteY25" fmla="*/ 0 h 2991507"/>
                <a:gd name="connsiteX26" fmla="*/ 761759 w 1983085"/>
                <a:gd name="connsiteY26" fmla="*/ 332056 h 2991507"/>
                <a:gd name="connsiteX27" fmla="*/ 754645 w 1983085"/>
                <a:gd name="connsiteY27" fmla="*/ 678085 h 2991507"/>
                <a:gd name="connsiteX28" fmla="*/ 577543 w 1983085"/>
                <a:gd name="connsiteY28" fmla="*/ 1005788 h 2991507"/>
                <a:gd name="connsiteX29" fmla="*/ 580017 w 1983085"/>
                <a:gd name="connsiteY29" fmla="*/ 1049853 h 2991507"/>
                <a:gd name="connsiteX30" fmla="*/ 998755 w 1983085"/>
                <a:gd name="connsiteY30" fmla="*/ 813397 h 2991507"/>
                <a:gd name="connsiteX31" fmla="*/ 1491149 w 1983085"/>
                <a:gd name="connsiteY31" fmla="*/ 701311 h 2991507"/>
                <a:gd name="connsiteX32" fmla="*/ 1503751 w 1983085"/>
                <a:gd name="connsiteY32" fmla="*/ 708401 h 299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83085" h="2991507">
                  <a:moveTo>
                    <a:pt x="1503751" y="708401"/>
                  </a:moveTo>
                  <a:cubicBezTo>
                    <a:pt x="1523712" y="737061"/>
                    <a:pt x="1480707" y="845173"/>
                    <a:pt x="1441158" y="919813"/>
                  </a:cubicBezTo>
                  <a:cubicBezTo>
                    <a:pt x="1395959" y="1005116"/>
                    <a:pt x="1303636" y="1124669"/>
                    <a:pt x="1219955" y="1213129"/>
                  </a:cubicBezTo>
                  <a:cubicBezTo>
                    <a:pt x="1136275" y="1301590"/>
                    <a:pt x="1042931" y="1380723"/>
                    <a:pt x="939074" y="1450576"/>
                  </a:cubicBezTo>
                  <a:cubicBezTo>
                    <a:pt x="835217" y="1520429"/>
                    <a:pt x="606345" y="1620692"/>
                    <a:pt x="596813" y="1632245"/>
                  </a:cubicBezTo>
                  <a:cubicBezTo>
                    <a:pt x="587281" y="1643798"/>
                    <a:pt x="649167" y="1649587"/>
                    <a:pt x="767161" y="1653421"/>
                  </a:cubicBezTo>
                  <a:cubicBezTo>
                    <a:pt x="885155" y="1657255"/>
                    <a:pt x="1148491" y="1639184"/>
                    <a:pt x="1304775" y="1655250"/>
                  </a:cubicBezTo>
                  <a:cubicBezTo>
                    <a:pt x="1461059" y="1671316"/>
                    <a:pt x="1595303" y="1714658"/>
                    <a:pt x="1704867" y="1749816"/>
                  </a:cubicBezTo>
                  <a:cubicBezTo>
                    <a:pt x="1814430" y="1784976"/>
                    <a:pt x="1923629" y="1833850"/>
                    <a:pt x="1962156" y="1866208"/>
                  </a:cubicBezTo>
                  <a:cubicBezTo>
                    <a:pt x="2000683" y="1898565"/>
                    <a:pt x="1982548" y="1903952"/>
                    <a:pt x="1936030" y="1943962"/>
                  </a:cubicBezTo>
                  <a:cubicBezTo>
                    <a:pt x="1889511" y="1983971"/>
                    <a:pt x="1791890" y="2062239"/>
                    <a:pt x="1683043" y="2106263"/>
                  </a:cubicBezTo>
                  <a:cubicBezTo>
                    <a:pt x="1574197" y="2150286"/>
                    <a:pt x="1402519" y="2193274"/>
                    <a:pt x="1282951" y="2208104"/>
                  </a:cubicBezTo>
                  <a:cubicBezTo>
                    <a:pt x="1163382" y="2222935"/>
                    <a:pt x="1078036" y="2215074"/>
                    <a:pt x="965636" y="2195250"/>
                  </a:cubicBezTo>
                  <a:cubicBezTo>
                    <a:pt x="853235" y="2175427"/>
                    <a:pt x="710858" y="2130115"/>
                    <a:pt x="608544" y="2089164"/>
                  </a:cubicBezTo>
                  <a:cubicBezTo>
                    <a:pt x="506230" y="2048213"/>
                    <a:pt x="368968" y="1961518"/>
                    <a:pt x="351750" y="1949541"/>
                  </a:cubicBezTo>
                  <a:cubicBezTo>
                    <a:pt x="334532" y="1937564"/>
                    <a:pt x="335386" y="1931327"/>
                    <a:pt x="342904" y="1997936"/>
                  </a:cubicBezTo>
                  <a:cubicBezTo>
                    <a:pt x="350422" y="2064545"/>
                    <a:pt x="369159" y="2221809"/>
                    <a:pt x="396860" y="2349194"/>
                  </a:cubicBezTo>
                  <a:cubicBezTo>
                    <a:pt x="424561" y="2476579"/>
                    <a:pt x="467735" y="2639985"/>
                    <a:pt x="509109" y="2762247"/>
                  </a:cubicBezTo>
                  <a:lnTo>
                    <a:pt x="553044" y="2882494"/>
                  </a:lnTo>
                  <a:cubicBezTo>
                    <a:pt x="473777" y="2939687"/>
                    <a:pt x="326860" y="2968014"/>
                    <a:pt x="250563" y="2991507"/>
                  </a:cubicBezTo>
                  <a:cubicBezTo>
                    <a:pt x="170949" y="2783480"/>
                    <a:pt x="105033" y="2580461"/>
                    <a:pt x="63306" y="2363639"/>
                  </a:cubicBezTo>
                  <a:cubicBezTo>
                    <a:pt x="21579" y="2146817"/>
                    <a:pt x="-2461" y="1929490"/>
                    <a:pt x="200" y="1690577"/>
                  </a:cubicBezTo>
                  <a:cubicBezTo>
                    <a:pt x="2859" y="1451663"/>
                    <a:pt x="68717" y="1117581"/>
                    <a:pt x="120047" y="908009"/>
                  </a:cubicBezTo>
                  <a:cubicBezTo>
                    <a:pt x="171377" y="698438"/>
                    <a:pt x="249239" y="555730"/>
                    <a:pt x="308179" y="433148"/>
                  </a:cubicBezTo>
                  <a:cubicBezTo>
                    <a:pt x="367119" y="310566"/>
                    <a:pt x="414822" y="245163"/>
                    <a:pt x="473686" y="172515"/>
                  </a:cubicBezTo>
                  <a:cubicBezTo>
                    <a:pt x="525192" y="108949"/>
                    <a:pt x="595112" y="17610"/>
                    <a:pt x="642537" y="0"/>
                  </a:cubicBezTo>
                  <a:cubicBezTo>
                    <a:pt x="709556" y="115352"/>
                    <a:pt x="737990" y="210065"/>
                    <a:pt x="761759" y="332056"/>
                  </a:cubicBezTo>
                  <a:cubicBezTo>
                    <a:pt x="780973" y="477891"/>
                    <a:pt x="781276" y="547748"/>
                    <a:pt x="754645" y="678085"/>
                  </a:cubicBezTo>
                  <a:cubicBezTo>
                    <a:pt x="727497" y="810951"/>
                    <a:pt x="606647" y="943826"/>
                    <a:pt x="577543" y="1005788"/>
                  </a:cubicBezTo>
                  <a:cubicBezTo>
                    <a:pt x="548438" y="1067749"/>
                    <a:pt x="509816" y="1081918"/>
                    <a:pt x="580017" y="1049853"/>
                  </a:cubicBezTo>
                  <a:cubicBezTo>
                    <a:pt x="650219" y="1017789"/>
                    <a:pt x="846899" y="871489"/>
                    <a:pt x="998755" y="813397"/>
                  </a:cubicBezTo>
                  <a:cubicBezTo>
                    <a:pt x="1150609" y="755308"/>
                    <a:pt x="1446228" y="697135"/>
                    <a:pt x="1491149" y="701311"/>
                  </a:cubicBezTo>
                  <a:cubicBezTo>
                    <a:pt x="1496764" y="701833"/>
                    <a:pt x="1500901" y="704307"/>
                    <a:pt x="1503751" y="708401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4117" name="Group 4116">
            <a:extLst>
              <a:ext uri="{FF2B5EF4-FFF2-40B4-BE49-F238E27FC236}">
                <a16:creationId xmlns:a16="http://schemas.microsoft.com/office/drawing/2014/main" id="{E3C756DA-9F2B-1C9A-3316-E5B8EE7EC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49037" y="495540"/>
            <a:ext cx="370216" cy="362282"/>
            <a:chOff x="10135816" y="265201"/>
            <a:chExt cx="370216" cy="362282"/>
          </a:xfrm>
        </p:grpSpPr>
        <p:sp>
          <p:nvSpPr>
            <p:cNvPr id="4118" name="Freeform: Shape 4117">
              <a:extLst>
                <a:ext uri="{FF2B5EF4-FFF2-40B4-BE49-F238E27FC236}">
                  <a16:creationId xmlns:a16="http://schemas.microsoft.com/office/drawing/2014/main" id="{50242C1C-C38F-765C-423E-66DBDD3E7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0135816" y="265202"/>
              <a:ext cx="370215" cy="362281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54502"/>
                <a:gd name="connsiteY0" fmla="*/ 326 h 4679289"/>
                <a:gd name="connsiteX1" fmla="*/ 3964140 w 4854502"/>
                <a:gd name="connsiteY1" fmla="*/ 591130 h 4679289"/>
                <a:gd name="connsiteX2" fmla="*/ 4735908 w 4854502"/>
                <a:gd name="connsiteY2" fmla="*/ 1906232 h 4679289"/>
                <a:gd name="connsiteX3" fmla="*/ 4451030 w 4854502"/>
                <a:gd name="connsiteY3" fmla="*/ 3809413 h 4679289"/>
                <a:gd name="connsiteX4" fmla="*/ 1074535 w 4854502"/>
                <a:gd name="connsiteY4" fmla="*/ 4657562 h 4679289"/>
                <a:gd name="connsiteX5" fmla="*/ 33359 w 4854502"/>
                <a:gd name="connsiteY5" fmla="*/ 2995991 h 4679289"/>
                <a:gd name="connsiteX6" fmla="*/ 592137 w 4854502"/>
                <a:gd name="connsiteY6" fmla="*/ 806182 h 4679289"/>
                <a:gd name="connsiteX7" fmla="*/ 2649000 w 4854502"/>
                <a:gd name="connsiteY7" fmla="*/ 326 h 4679289"/>
                <a:gd name="connsiteX0" fmla="*/ 2615635 w 4821137"/>
                <a:gd name="connsiteY0" fmla="*/ 326 h 4679289"/>
                <a:gd name="connsiteX1" fmla="*/ 3930775 w 4821137"/>
                <a:gd name="connsiteY1" fmla="*/ 591130 h 4679289"/>
                <a:gd name="connsiteX2" fmla="*/ 4702543 w 4821137"/>
                <a:gd name="connsiteY2" fmla="*/ 1906232 h 4679289"/>
                <a:gd name="connsiteX3" fmla="*/ 4417665 w 4821137"/>
                <a:gd name="connsiteY3" fmla="*/ 3809413 h 4679289"/>
                <a:gd name="connsiteX4" fmla="*/ 1041170 w 4821137"/>
                <a:gd name="connsiteY4" fmla="*/ 4657562 h 4679289"/>
                <a:gd name="connsiteX5" fmla="*/ -6 w 4821137"/>
                <a:gd name="connsiteY5" fmla="*/ 2995991 h 4679289"/>
                <a:gd name="connsiteX6" fmla="*/ 2615635 w 4821137"/>
                <a:gd name="connsiteY6" fmla="*/ 326 h 4679289"/>
                <a:gd name="connsiteX0" fmla="*/ 1273592 w 4821137"/>
                <a:gd name="connsiteY0" fmla="*/ 509 h 4538208"/>
                <a:gd name="connsiteX1" fmla="*/ 3930775 w 4821137"/>
                <a:gd name="connsiteY1" fmla="*/ 450049 h 4538208"/>
                <a:gd name="connsiteX2" fmla="*/ 4702543 w 4821137"/>
                <a:gd name="connsiteY2" fmla="*/ 1765151 h 4538208"/>
                <a:gd name="connsiteX3" fmla="*/ 4417665 w 4821137"/>
                <a:gd name="connsiteY3" fmla="*/ 3668332 h 4538208"/>
                <a:gd name="connsiteX4" fmla="*/ 1041170 w 4821137"/>
                <a:gd name="connsiteY4" fmla="*/ 4516481 h 4538208"/>
                <a:gd name="connsiteX5" fmla="*/ -6 w 4821137"/>
                <a:gd name="connsiteY5" fmla="*/ 2854910 h 4538208"/>
                <a:gd name="connsiteX6" fmla="*/ 1273592 w 4821137"/>
                <a:gd name="connsiteY6" fmla="*/ 509 h 4538208"/>
                <a:gd name="connsiteX0" fmla="*/ 1273592 w 4748056"/>
                <a:gd name="connsiteY0" fmla="*/ 509 h 4616908"/>
                <a:gd name="connsiteX1" fmla="*/ 3930775 w 4748056"/>
                <a:gd name="connsiteY1" fmla="*/ 450049 h 4616908"/>
                <a:gd name="connsiteX2" fmla="*/ 4702543 w 4748056"/>
                <a:gd name="connsiteY2" fmla="*/ 1765151 h 4616908"/>
                <a:gd name="connsiteX3" fmla="*/ 4205529 w 4748056"/>
                <a:gd name="connsiteY3" fmla="*/ 4141576 h 4616908"/>
                <a:gd name="connsiteX4" fmla="*/ 1041170 w 4748056"/>
                <a:gd name="connsiteY4" fmla="*/ 4516481 h 4616908"/>
                <a:gd name="connsiteX5" fmla="*/ -6 w 4748056"/>
                <a:gd name="connsiteY5" fmla="*/ 2854910 h 4616908"/>
                <a:gd name="connsiteX6" fmla="*/ 1273592 w 4748056"/>
                <a:gd name="connsiteY6" fmla="*/ 509 h 4616908"/>
                <a:gd name="connsiteX0" fmla="*/ 1273592 w 4733640"/>
                <a:gd name="connsiteY0" fmla="*/ 509 h 4686390"/>
                <a:gd name="connsiteX1" fmla="*/ 3930775 w 4733640"/>
                <a:gd name="connsiteY1" fmla="*/ 450049 h 4686390"/>
                <a:gd name="connsiteX2" fmla="*/ 4702543 w 4733640"/>
                <a:gd name="connsiteY2" fmla="*/ 1765151 h 4686390"/>
                <a:gd name="connsiteX3" fmla="*/ 4205529 w 4733640"/>
                <a:gd name="connsiteY3" fmla="*/ 4141576 h 4686390"/>
                <a:gd name="connsiteX4" fmla="*/ 1606488 w 4733640"/>
                <a:gd name="connsiteY4" fmla="*/ 4600718 h 4686390"/>
                <a:gd name="connsiteX5" fmla="*/ -6 w 4733640"/>
                <a:gd name="connsiteY5" fmla="*/ 2854910 h 4686390"/>
                <a:gd name="connsiteX6" fmla="*/ 1273592 w 4733640"/>
                <a:gd name="connsiteY6" fmla="*/ 509 h 4686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33640" h="4686390">
                  <a:moveTo>
                    <a:pt x="1273592" y="509"/>
                  </a:moveTo>
                  <a:cubicBezTo>
                    <a:pt x="1815358" y="-12501"/>
                    <a:pt x="3597772" y="225275"/>
                    <a:pt x="3930775" y="450049"/>
                  </a:cubicBezTo>
                  <a:cubicBezTo>
                    <a:pt x="4347970" y="891935"/>
                    <a:pt x="4462255" y="1014360"/>
                    <a:pt x="4702543" y="1765151"/>
                  </a:cubicBezTo>
                  <a:cubicBezTo>
                    <a:pt x="4787656" y="2347784"/>
                    <a:pt x="4721538" y="3668982"/>
                    <a:pt x="4205529" y="4141576"/>
                  </a:cubicBezTo>
                  <a:cubicBezTo>
                    <a:pt x="3689520" y="4614170"/>
                    <a:pt x="2307410" y="4815162"/>
                    <a:pt x="1606488" y="4600718"/>
                  </a:cubicBezTo>
                  <a:cubicBezTo>
                    <a:pt x="905566" y="4386274"/>
                    <a:pt x="111831" y="3484145"/>
                    <a:pt x="-6" y="2854910"/>
                  </a:cubicBezTo>
                  <a:cubicBezTo>
                    <a:pt x="262405" y="2078704"/>
                    <a:pt x="618462" y="401319"/>
                    <a:pt x="1273592" y="509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19" name="Freeform: Shape 4118">
              <a:extLst>
                <a:ext uri="{FF2B5EF4-FFF2-40B4-BE49-F238E27FC236}">
                  <a16:creationId xmlns:a16="http://schemas.microsoft.com/office/drawing/2014/main" id="{22854DEE-7888-26B8-22D5-6BE1C240D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0135817" y="265201"/>
              <a:ext cx="370215" cy="362281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54502"/>
                <a:gd name="connsiteY0" fmla="*/ 326 h 4679289"/>
                <a:gd name="connsiteX1" fmla="*/ 3964140 w 4854502"/>
                <a:gd name="connsiteY1" fmla="*/ 591130 h 4679289"/>
                <a:gd name="connsiteX2" fmla="*/ 4735908 w 4854502"/>
                <a:gd name="connsiteY2" fmla="*/ 1906232 h 4679289"/>
                <a:gd name="connsiteX3" fmla="*/ 4451030 w 4854502"/>
                <a:gd name="connsiteY3" fmla="*/ 3809413 h 4679289"/>
                <a:gd name="connsiteX4" fmla="*/ 1074535 w 4854502"/>
                <a:gd name="connsiteY4" fmla="*/ 4657562 h 4679289"/>
                <a:gd name="connsiteX5" fmla="*/ 33359 w 4854502"/>
                <a:gd name="connsiteY5" fmla="*/ 2995991 h 4679289"/>
                <a:gd name="connsiteX6" fmla="*/ 592137 w 4854502"/>
                <a:gd name="connsiteY6" fmla="*/ 806182 h 4679289"/>
                <a:gd name="connsiteX7" fmla="*/ 2649000 w 4854502"/>
                <a:gd name="connsiteY7" fmla="*/ 326 h 4679289"/>
                <a:gd name="connsiteX0" fmla="*/ 2615635 w 4821137"/>
                <a:gd name="connsiteY0" fmla="*/ 326 h 4679289"/>
                <a:gd name="connsiteX1" fmla="*/ 3930775 w 4821137"/>
                <a:gd name="connsiteY1" fmla="*/ 591130 h 4679289"/>
                <a:gd name="connsiteX2" fmla="*/ 4702543 w 4821137"/>
                <a:gd name="connsiteY2" fmla="*/ 1906232 h 4679289"/>
                <a:gd name="connsiteX3" fmla="*/ 4417665 w 4821137"/>
                <a:gd name="connsiteY3" fmla="*/ 3809413 h 4679289"/>
                <a:gd name="connsiteX4" fmla="*/ 1041170 w 4821137"/>
                <a:gd name="connsiteY4" fmla="*/ 4657562 h 4679289"/>
                <a:gd name="connsiteX5" fmla="*/ -6 w 4821137"/>
                <a:gd name="connsiteY5" fmla="*/ 2995991 h 4679289"/>
                <a:gd name="connsiteX6" fmla="*/ 2615635 w 4821137"/>
                <a:gd name="connsiteY6" fmla="*/ 326 h 4679289"/>
                <a:gd name="connsiteX0" fmla="*/ 1273592 w 4821137"/>
                <a:gd name="connsiteY0" fmla="*/ 509 h 4538208"/>
                <a:gd name="connsiteX1" fmla="*/ 3930775 w 4821137"/>
                <a:gd name="connsiteY1" fmla="*/ 450049 h 4538208"/>
                <a:gd name="connsiteX2" fmla="*/ 4702543 w 4821137"/>
                <a:gd name="connsiteY2" fmla="*/ 1765151 h 4538208"/>
                <a:gd name="connsiteX3" fmla="*/ 4417665 w 4821137"/>
                <a:gd name="connsiteY3" fmla="*/ 3668332 h 4538208"/>
                <a:gd name="connsiteX4" fmla="*/ 1041170 w 4821137"/>
                <a:gd name="connsiteY4" fmla="*/ 4516481 h 4538208"/>
                <a:gd name="connsiteX5" fmla="*/ -6 w 4821137"/>
                <a:gd name="connsiteY5" fmla="*/ 2854910 h 4538208"/>
                <a:gd name="connsiteX6" fmla="*/ 1273592 w 4821137"/>
                <a:gd name="connsiteY6" fmla="*/ 509 h 4538208"/>
                <a:gd name="connsiteX0" fmla="*/ 1273592 w 4748056"/>
                <a:gd name="connsiteY0" fmla="*/ 509 h 4616908"/>
                <a:gd name="connsiteX1" fmla="*/ 3930775 w 4748056"/>
                <a:gd name="connsiteY1" fmla="*/ 450049 h 4616908"/>
                <a:gd name="connsiteX2" fmla="*/ 4702543 w 4748056"/>
                <a:gd name="connsiteY2" fmla="*/ 1765151 h 4616908"/>
                <a:gd name="connsiteX3" fmla="*/ 4205529 w 4748056"/>
                <a:gd name="connsiteY3" fmla="*/ 4141576 h 4616908"/>
                <a:gd name="connsiteX4" fmla="*/ 1041170 w 4748056"/>
                <a:gd name="connsiteY4" fmla="*/ 4516481 h 4616908"/>
                <a:gd name="connsiteX5" fmla="*/ -6 w 4748056"/>
                <a:gd name="connsiteY5" fmla="*/ 2854910 h 4616908"/>
                <a:gd name="connsiteX6" fmla="*/ 1273592 w 4748056"/>
                <a:gd name="connsiteY6" fmla="*/ 509 h 4616908"/>
                <a:gd name="connsiteX0" fmla="*/ 1273592 w 4733640"/>
                <a:gd name="connsiteY0" fmla="*/ 509 h 4686390"/>
                <a:gd name="connsiteX1" fmla="*/ 3930775 w 4733640"/>
                <a:gd name="connsiteY1" fmla="*/ 450049 h 4686390"/>
                <a:gd name="connsiteX2" fmla="*/ 4702543 w 4733640"/>
                <a:gd name="connsiteY2" fmla="*/ 1765151 h 4686390"/>
                <a:gd name="connsiteX3" fmla="*/ 4205529 w 4733640"/>
                <a:gd name="connsiteY3" fmla="*/ 4141576 h 4686390"/>
                <a:gd name="connsiteX4" fmla="*/ 1606488 w 4733640"/>
                <a:gd name="connsiteY4" fmla="*/ 4600718 h 4686390"/>
                <a:gd name="connsiteX5" fmla="*/ -6 w 4733640"/>
                <a:gd name="connsiteY5" fmla="*/ 2854910 h 4686390"/>
                <a:gd name="connsiteX6" fmla="*/ 1273592 w 4733640"/>
                <a:gd name="connsiteY6" fmla="*/ 509 h 4686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33640" h="4686390">
                  <a:moveTo>
                    <a:pt x="1273592" y="509"/>
                  </a:moveTo>
                  <a:cubicBezTo>
                    <a:pt x="1815358" y="-12501"/>
                    <a:pt x="3597772" y="225275"/>
                    <a:pt x="3930775" y="450049"/>
                  </a:cubicBezTo>
                  <a:cubicBezTo>
                    <a:pt x="4347970" y="891935"/>
                    <a:pt x="4462255" y="1014360"/>
                    <a:pt x="4702543" y="1765151"/>
                  </a:cubicBezTo>
                  <a:cubicBezTo>
                    <a:pt x="4787656" y="2347784"/>
                    <a:pt x="4721538" y="3668982"/>
                    <a:pt x="4205529" y="4141576"/>
                  </a:cubicBezTo>
                  <a:cubicBezTo>
                    <a:pt x="3689520" y="4614170"/>
                    <a:pt x="2307410" y="4815162"/>
                    <a:pt x="1606488" y="4600718"/>
                  </a:cubicBezTo>
                  <a:cubicBezTo>
                    <a:pt x="905566" y="4386274"/>
                    <a:pt x="111831" y="3484145"/>
                    <a:pt x="-6" y="2854910"/>
                  </a:cubicBezTo>
                  <a:cubicBezTo>
                    <a:pt x="262405" y="2078704"/>
                    <a:pt x="618462" y="401319"/>
                    <a:pt x="1273592" y="509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121" name="Group 4120">
            <a:extLst>
              <a:ext uri="{FF2B5EF4-FFF2-40B4-BE49-F238E27FC236}">
                <a16:creationId xmlns:a16="http://schemas.microsoft.com/office/drawing/2014/main" id="{B6554DE5-4EB6-37B0-5592-8BC98C2F4E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8390" y="3121814"/>
            <a:ext cx="1118491" cy="1470079"/>
            <a:chOff x="-78390" y="3121814"/>
            <a:chExt cx="1118491" cy="1470079"/>
          </a:xfrm>
        </p:grpSpPr>
        <p:sp>
          <p:nvSpPr>
            <p:cNvPr id="4122" name="Freeform: Shape 4121">
              <a:extLst>
                <a:ext uri="{FF2B5EF4-FFF2-40B4-BE49-F238E27FC236}">
                  <a16:creationId xmlns:a16="http://schemas.microsoft.com/office/drawing/2014/main" id="{4107B540-B9C5-D9E2-A821-31C426CF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04018" flipH="1" flipV="1">
              <a:off x="-78390" y="3123108"/>
              <a:ext cx="1116483" cy="1468785"/>
            </a:xfrm>
            <a:custGeom>
              <a:avLst/>
              <a:gdLst>
                <a:gd name="connsiteX0" fmla="*/ 956391 w 1116483"/>
                <a:gd name="connsiteY0" fmla="*/ 153 h 1468785"/>
                <a:gd name="connsiteX1" fmla="*/ 1079077 w 1116483"/>
                <a:gd name="connsiteY1" fmla="*/ 602009 h 1468785"/>
                <a:gd name="connsiteX2" fmla="*/ 1116462 w 1116483"/>
                <a:gd name="connsiteY2" fmla="*/ 914073 h 1468785"/>
                <a:gd name="connsiteX3" fmla="*/ 980622 w 1116483"/>
                <a:gd name="connsiteY3" fmla="*/ 1295771 h 1468785"/>
                <a:gd name="connsiteX4" fmla="*/ 687235 w 1116483"/>
                <a:gd name="connsiteY4" fmla="*/ 1454403 h 1468785"/>
                <a:gd name="connsiteX5" fmla="*/ 230877 w 1116483"/>
                <a:gd name="connsiteY5" fmla="*/ 1407013 h 1468785"/>
                <a:gd name="connsiteX6" fmla="*/ 10870 w 1116483"/>
                <a:gd name="connsiteY6" fmla="*/ 974245 h 1468785"/>
                <a:gd name="connsiteX7" fmla="*/ 0 w 1116483"/>
                <a:gd name="connsiteY7" fmla="*/ 928504 h 1468785"/>
                <a:gd name="connsiteX8" fmla="*/ 152769 w 1116483"/>
                <a:gd name="connsiteY8" fmla="*/ 416039 h 1468785"/>
                <a:gd name="connsiteX9" fmla="*/ 283884 w 1116483"/>
                <a:gd name="connsiteY9" fmla="*/ 567386 h 1468785"/>
                <a:gd name="connsiteX10" fmla="*/ 580542 w 1116483"/>
                <a:gd name="connsiteY10" fmla="*/ 965435 h 1468785"/>
                <a:gd name="connsiteX11" fmla="*/ 956391 w 1116483"/>
                <a:gd name="connsiteY11" fmla="*/ 153 h 1468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16483" h="1468785">
                  <a:moveTo>
                    <a:pt x="956391" y="153"/>
                  </a:moveTo>
                  <a:cubicBezTo>
                    <a:pt x="980866" y="41805"/>
                    <a:pt x="1054729" y="367188"/>
                    <a:pt x="1079077" y="602009"/>
                  </a:cubicBezTo>
                  <a:lnTo>
                    <a:pt x="1116462" y="914073"/>
                  </a:lnTo>
                  <a:cubicBezTo>
                    <a:pt x="1117404" y="1121914"/>
                    <a:pt x="1088329" y="1174644"/>
                    <a:pt x="980622" y="1295771"/>
                  </a:cubicBezTo>
                  <a:cubicBezTo>
                    <a:pt x="915272" y="1377907"/>
                    <a:pt x="812193" y="1435863"/>
                    <a:pt x="687235" y="1454403"/>
                  </a:cubicBezTo>
                  <a:cubicBezTo>
                    <a:pt x="562278" y="1472943"/>
                    <a:pt x="343604" y="1487039"/>
                    <a:pt x="230877" y="1407013"/>
                  </a:cubicBezTo>
                  <a:cubicBezTo>
                    <a:pt x="118149" y="1326987"/>
                    <a:pt x="31964" y="1073797"/>
                    <a:pt x="10870" y="974245"/>
                  </a:cubicBezTo>
                  <a:lnTo>
                    <a:pt x="0" y="928504"/>
                  </a:lnTo>
                  <a:lnTo>
                    <a:pt x="152769" y="416039"/>
                  </a:lnTo>
                  <a:lnTo>
                    <a:pt x="283884" y="567386"/>
                  </a:lnTo>
                  <a:cubicBezTo>
                    <a:pt x="413735" y="726703"/>
                    <a:pt x="469476" y="829713"/>
                    <a:pt x="580542" y="965435"/>
                  </a:cubicBezTo>
                  <a:cubicBezTo>
                    <a:pt x="683140" y="636911"/>
                    <a:pt x="935120" y="-11453"/>
                    <a:pt x="956391" y="15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23" name="Freeform: Shape 4122">
              <a:extLst>
                <a:ext uri="{FF2B5EF4-FFF2-40B4-BE49-F238E27FC236}">
                  <a16:creationId xmlns:a16="http://schemas.microsoft.com/office/drawing/2014/main" id="{B68D77E2-FC6B-1120-A088-078257E7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04018" flipH="1" flipV="1">
              <a:off x="-76382" y="3121814"/>
              <a:ext cx="1116483" cy="1468785"/>
            </a:xfrm>
            <a:custGeom>
              <a:avLst/>
              <a:gdLst>
                <a:gd name="connsiteX0" fmla="*/ 956391 w 1116483"/>
                <a:gd name="connsiteY0" fmla="*/ 153 h 1468785"/>
                <a:gd name="connsiteX1" fmla="*/ 1079077 w 1116483"/>
                <a:gd name="connsiteY1" fmla="*/ 602009 h 1468785"/>
                <a:gd name="connsiteX2" fmla="*/ 1116462 w 1116483"/>
                <a:gd name="connsiteY2" fmla="*/ 914073 h 1468785"/>
                <a:gd name="connsiteX3" fmla="*/ 980622 w 1116483"/>
                <a:gd name="connsiteY3" fmla="*/ 1295771 h 1468785"/>
                <a:gd name="connsiteX4" fmla="*/ 687235 w 1116483"/>
                <a:gd name="connsiteY4" fmla="*/ 1454403 h 1468785"/>
                <a:gd name="connsiteX5" fmla="*/ 230877 w 1116483"/>
                <a:gd name="connsiteY5" fmla="*/ 1407013 h 1468785"/>
                <a:gd name="connsiteX6" fmla="*/ 10870 w 1116483"/>
                <a:gd name="connsiteY6" fmla="*/ 974245 h 1468785"/>
                <a:gd name="connsiteX7" fmla="*/ 0 w 1116483"/>
                <a:gd name="connsiteY7" fmla="*/ 928504 h 1468785"/>
                <a:gd name="connsiteX8" fmla="*/ 152769 w 1116483"/>
                <a:gd name="connsiteY8" fmla="*/ 416039 h 1468785"/>
                <a:gd name="connsiteX9" fmla="*/ 283884 w 1116483"/>
                <a:gd name="connsiteY9" fmla="*/ 567386 h 1468785"/>
                <a:gd name="connsiteX10" fmla="*/ 580542 w 1116483"/>
                <a:gd name="connsiteY10" fmla="*/ 965435 h 1468785"/>
                <a:gd name="connsiteX11" fmla="*/ 956391 w 1116483"/>
                <a:gd name="connsiteY11" fmla="*/ 153 h 1468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16483" h="1468785">
                  <a:moveTo>
                    <a:pt x="956391" y="153"/>
                  </a:moveTo>
                  <a:cubicBezTo>
                    <a:pt x="980866" y="41805"/>
                    <a:pt x="1054729" y="367188"/>
                    <a:pt x="1079077" y="602009"/>
                  </a:cubicBezTo>
                  <a:lnTo>
                    <a:pt x="1116462" y="914073"/>
                  </a:lnTo>
                  <a:cubicBezTo>
                    <a:pt x="1117404" y="1121914"/>
                    <a:pt x="1088329" y="1174644"/>
                    <a:pt x="980622" y="1295771"/>
                  </a:cubicBezTo>
                  <a:cubicBezTo>
                    <a:pt x="915272" y="1377907"/>
                    <a:pt x="812193" y="1435863"/>
                    <a:pt x="687235" y="1454403"/>
                  </a:cubicBezTo>
                  <a:cubicBezTo>
                    <a:pt x="562278" y="1472943"/>
                    <a:pt x="343604" y="1487039"/>
                    <a:pt x="230877" y="1407013"/>
                  </a:cubicBezTo>
                  <a:cubicBezTo>
                    <a:pt x="118149" y="1326987"/>
                    <a:pt x="31964" y="1073797"/>
                    <a:pt x="10870" y="974245"/>
                  </a:cubicBezTo>
                  <a:lnTo>
                    <a:pt x="0" y="928504"/>
                  </a:lnTo>
                  <a:lnTo>
                    <a:pt x="152769" y="416039"/>
                  </a:lnTo>
                  <a:lnTo>
                    <a:pt x="283884" y="567386"/>
                  </a:lnTo>
                  <a:cubicBezTo>
                    <a:pt x="413735" y="726703"/>
                    <a:pt x="469476" y="829713"/>
                    <a:pt x="580542" y="965435"/>
                  </a:cubicBezTo>
                  <a:cubicBezTo>
                    <a:pt x="683140" y="636911"/>
                    <a:pt x="935120" y="-11453"/>
                    <a:pt x="956391" y="153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125" name="Freeform: Shape 4124">
            <a:extLst>
              <a:ext uri="{FF2B5EF4-FFF2-40B4-BE49-F238E27FC236}">
                <a16:creationId xmlns:a16="http://schemas.microsoft.com/office/drawing/2014/main" id="{74A8B050-1341-E322-EE63-86B954CBC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111557" flipH="1" flipV="1">
            <a:off x="10861808" y="3593540"/>
            <a:ext cx="1560191" cy="1019928"/>
          </a:xfrm>
          <a:custGeom>
            <a:avLst/>
            <a:gdLst>
              <a:gd name="connsiteX0" fmla="*/ 1560191 w 1560191"/>
              <a:gd name="connsiteY0" fmla="*/ 990889 h 1019928"/>
              <a:gd name="connsiteX1" fmla="*/ 1203921 w 1560191"/>
              <a:gd name="connsiteY1" fmla="*/ 1019928 h 1019928"/>
              <a:gd name="connsiteX2" fmla="*/ 1203488 w 1560191"/>
              <a:gd name="connsiteY2" fmla="*/ 1003983 h 1019928"/>
              <a:gd name="connsiteX3" fmla="*/ 1195436 w 1560191"/>
              <a:gd name="connsiteY3" fmla="*/ 886039 h 1019928"/>
              <a:gd name="connsiteX4" fmla="*/ 1123416 w 1560191"/>
              <a:gd name="connsiteY4" fmla="*/ 559864 h 1019928"/>
              <a:gd name="connsiteX5" fmla="*/ 893121 w 1560191"/>
              <a:gd name="connsiteY5" fmla="*/ 365664 h 1019928"/>
              <a:gd name="connsiteX6" fmla="*/ 480605 w 1560191"/>
              <a:gd name="connsiteY6" fmla="*/ 439334 h 1019928"/>
              <a:gd name="connsiteX7" fmla="*/ 309536 w 1560191"/>
              <a:gd name="connsiteY7" fmla="*/ 900639 h 1019928"/>
              <a:gd name="connsiteX8" fmla="*/ 307509 w 1560191"/>
              <a:gd name="connsiteY8" fmla="*/ 915185 h 1019928"/>
              <a:gd name="connsiteX9" fmla="*/ 0 w 1560191"/>
              <a:gd name="connsiteY9" fmla="*/ 794215 h 1019928"/>
              <a:gd name="connsiteX10" fmla="*/ 3078 w 1560191"/>
              <a:gd name="connsiteY10" fmla="*/ 777179 h 1019928"/>
              <a:gd name="connsiteX11" fmla="*/ 13243 w 1560191"/>
              <a:gd name="connsiteY11" fmla="*/ 720933 h 1019928"/>
              <a:gd name="connsiteX12" fmla="*/ 207037 w 1560191"/>
              <a:gd name="connsiteY12" fmla="*/ 208521 h 1019928"/>
              <a:gd name="connsiteX13" fmla="*/ 813573 w 1560191"/>
              <a:gd name="connsiteY13" fmla="*/ 2678 h 1019928"/>
              <a:gd name="connsiteX14" fmla="*/ 1220388 w 1560191"/>
              <a:gd name="connsiteY14" fmla="*/ 97826 h 1019928"/>
              <a:gd name="connsiteX15" fmla="*/ 1438546 w 1560191"/>
              <a:gd name="connsiteY15" fmla="*/ 330670 h 1019928"/>
              <a:gd name="connsiteX16" fmla="*/ 1550135 w 1560191"/>
              <a:gd name="connsiteY16" fmla="*/ 830672 h 1019928"/>
              <a:gd name="connsiteX17" fmla="*/ 1560191 w 1560191"/>
              <a:gd name="connsiteY17" fmla="*/ 990889 h 101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60191" h="1019928">
                <a:moveTo>
                  <a:pt x="1560191" y="990889"/>
                </a:moveTo>
                <a:lnTo>
                  <a:pt x="1203921" y="1019928"/>
                </a:lnTo>
                <a:cubicBezTo>
                  <a:pt x="1203777" y="1014613"/>
                  <a:pt x="1203632" y="1009298"/>
                  <a:pt x="1203488" y="1003983"/>
                </a:cubicBezTo>
                <a:cubicBezTo>
                  <a:pt x="1201699" y="960593"/>
                  <a:pt x="1199181" y="920101"/>
                  <a:pt x="1195436" y="886039"/>
                </a:cubicBezTo>
                <a:cubicBezTo>
                  <a:pt x="1180455" y="749790"/>
                  <a:pt x="1173802" y="646593"/>
                  <a:pt x="1123416" y="559864"/>
                </a:cubicBezTo>
                <a:cubicBezTo>
                  <a:pt x="1073030" y="473135"/>
                  <a:pt x="1000256" y="385752"/>
                  <a:pt x="893121" y="365664"/>
                </a:cubicBezTo>
                <a:cubicBezTo>
                  <a:pt x="785987" y="345576"/>
                  <a:pt x="577869" y="350172"/>
                  <a:pt x="480605" y="439334"/>
                </a:cubicBezTo>
                <a:cubicBezTo>
                  <a:pt x="383341" y="528496"/>
                  <a:pt x="337239" y="725831"/>
                  <a:pt x="309536" y="900639"/>
                </a:cubicBezTo>
                <a:lnTo>
                  <a:pt x="307509" y="915185"/>
                </a:lnTo>
                <a:lnTo>
                  <a:pt x="0" y="794215"/>
                </a:lnTo>
                <a:lnTo>
                  <a:pt x="3078" y="777179"/>
                </a:lnTo>
                <a:cubicBezTo>
                  <a:pt x="7894" y="758848"/>
                  <a:pt x="12710" y="740516"/>
                  <a:pt x="13243" y="720933"/>
                </a:cubicBezTo>
                <a:cubicBezTo>
                  <a:pt x="46632" y="525002"/>
                  <a:pt x="99569" y="327692"/>
                  <a:pt x="207037" y="208521"/>
                </a:cubicBezTo>
                <a:cubicBezTo>
                  <a:pt x="289877" y="125227"/>
                  <a:pt x="426222" y="-3290"/>
                  <a:pt x="813573" y="2678"/>
                </a:cubicBezTo>
                <a:cubicBezTo>
                  <a:pt x="988675" y="-13906"/>
                  <a:pt x="1112892" y="50050"/>
                  <a:pt x="1220388" y="97826"/>
                </a:cubicBezTo>
                <a:cubicBezTo>
                  <a:pt x="1284499" y="126320"/>
                  <a:pt x="1383588" y="208529"/>
                  <a:pt x="1438546" y="330670"/>
                </a:cubicBezTo>
                <a:cubicBezTo>
                  <a:pt x="1493504" y="452811"/>
                  <a:pt x="1527018" y="713152"/>
                  <a:pt x="1550135" y="830672"/>
                </a:cubicBezTo>
                <a:cubicBezTo>
                  <a:pt x="1550137" y="882760"/>
                  <a:pt x="1560189" y="938801"/>
                  <a:pt x="1560191" y="990889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27" name="Freeform: Shape 4126">
            <a:extLst>
              <a:ext uri="{FF2B5EF4-FFF2-40B4-BE49-F238E27FC236}">
                <a16:creationId xmlns:a16="http://schemas.microsoft.com/office/drawing/2014/main" id="{8397E5D6-4D7F-0F66-888F-1883E7505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78977">
            <a:off x="895235" y="5115776"/>
            <a:ext cx="435910" cy="426568"/>
          </a:xfrm>
          <a:custGeom>
            <a:avLst/>
            <a:gdLst>
              <a:gd name="connsiteX0" fmla="*/ 2531073 w 4828010"/>
              <a:gd name="connsiteY0" fmla="*/ 0 h 4873559"/>
              <a:gd name="connsiteX1" fmla="*/ 3937963 w 4828010"/>
              <a:gd name="connsiteY1" fmla="*/ 437433 h 4873559"/>
              <a:gd name="connsiteX2" fmla="*/ 4806231 w 4828010"/>
              <a:gd name="connsiteY2" fmla="*/ 1773180 h 4873559"/>
              <a:gd name="connsiteX3" fmla="*/ 4448644 w 4828010"/>
              <a:gd name="connsiteY3" fmla="*/ 3933235 h 4873559"/>
              <a:gd name="connsiteX4" fmla="*/ 3192542 w 4828010"/>
              <a:gd name="connsiteY4" fmla="*/ 4716168 h 4873559"/>
              <a:gd name="connsiteX5" fmla="*/ 937448 w 4828010"/>
              <a:gd name="connsiteY5" fmla="*/ 4547691 h 4873559"/>
              <a:gd name="connsiteX6" fmla="*/ 12348 w 4828010"/>
              <a:gd name="connsiteY6" fmla="*/ 3026750 h 4873559"/>
              <a:gd name="connsiteX7" fmla="*/ 553508 w 4828010"/>
              <a:gd name="connsiteY7" fmla="*/ 740383 h 4873559"/>
              <a:gd name="connsiteX8" fmla="*/ 2531073 w 4828010"/>
              <a:gd name="connsiteY8" fmla="*/ 0 h 4873559"/>
              <a:gd name="connsiteX0" fmla="*/ 2531073 w 4828010"/>
              <a:gd name="connsiteY0" fmla="*/ 0 h 4853896"/>
              <a:gd name="connsiteX1" fmla="*/ 3937963 w 4828010"/>
              <a:gd name="connsiteY1" fmla="*/ 437433 h 4853896"/>
              <a:gd name="connsiteX2" fmla="*/ 4806231 w 4828010"/>
              <a:gd name="connsiteY2" fmla="*/ 1773180 h 4853896"/>
              <a:gd name="connsiteX3" fmla="*/ 4448644 w 4828010"/>
              <a:gd name="connsiteY3" fmla="*/ 3933235 h 4853896"/>
              <a:gd name="connsiteX4" fmla="*/ 3192542 w 4828010"/>
              <a:gd name="connsiteY4" fmla="*/ 4716168 h 4853896"/>
              <a:gd name="connsiteX5" fmla="*/ 1075671 w 4828010"/>
              <a:gd name="connsiteY5" fmla="*/ 4473263 h 4853896"/>
              <a:gd name="connsiteX6" fmla="*/ 12348 w 4828010"/>
              <a:gd name="connsiteY6" fmla="*/ 3026750 h 4853896"/>
              <a:gd name="connsiteX7" fmla="*/ 553508 w 4828010"/>
              <a:gd name="connsiteY7" fmla="*/ 740383 h 4853896"/>
              <a:gd name="connsiteX8" fmla="*/ 2531073 w 4828010"/>
              <a:gd name="connsiteY8" fmla="*/ 0 h 4853896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84014 w 4780951"/>
              <a:gd name="connsiteY0" fmla="*/ 0 h 4850182"/>
              <a:gd name="connsiteX1" fmla="*/ 3890904 w 4780951"/>
              <a:gd name="connsiteY1" fmla="*/ 437433 h 4850182"/>
              <a:gd name="connsiteX2" fmla="*/ 4759172 w 4780951"/>
              <a:gd name="connsiteY2" fmla="*/ 1773180 h 4850182"/>
              <a:gd name="connsiteX3" fmla="*/ 4401585 w 4780951"/>
              <a:gd name="connsiteY3" fmla="*/ 3933235 h 4850182"/>
              <a:gd name="connsiteX4" fmla="*/ 3145483 w 4780951"/>
              <a:gd name="connsiteY4" fmla="*/ 4716168 h 4850182"/>
              <a:gd name="connsiteX5" fmla="*/ 1113673 w 4780951"/>
              <a:gd name="connsiteY5" fmla="*/ 4467947 h 4850182"/>
              <a:gd name="connsiteX6" fmla="*/ 39717 w 4780951"/>
              <a:gd name="connsiteY6" fmla="*/ 3101178 h 4850182"/>
              <a:gd name="connsiteX7" fmla="*/ 506449 w 4780951"/>
              <a:gd name="connsiteY7" fmla="*/ 740383 h 4850182"/>
              <a:gd name="connsiteX8" fmla="*/ 2484014 w 4780951"/>
              <a:gd name="connsiteY8" fmla="*/ 0 h 4850182"/>
              <a:gd name="connsiteX0" fmla="*/ 2484014 w 4780127"/>
              <a:gd name="connsiteY0" fmla="*/ 0 h 4850182"/>
              <a:gd name="connsiteX1" fmla="*/ 3890904 w 4780127"/>
              <a:gd name="connsiteY1" fmla="*/ 437433 h 4850182"/>
              <a:gd name="connsiteX2" fmla="*/ 4759172 w 4780127"/>
              <a:gd name="connsiteY2" fmla="*/ 1773180 h 4850182"/>
              <a:gd name="connsiteX3" fmla="*/ 4390953 w 4780127"/>
              <a:gd name="connsiteY3" fmla="*/ 3805644 h 4850182"/>
              <a:gd name="connsiteX4" fmla="*/ 3145483 w 4780127"/>
              <a:gd name="connsiteY4" fmla="*/ 4716168 h 4850182"/>
              <a:gd name="connsiteX5" fmla="*/ 1113673 w 4780127"/>
              <a:gd name="connsiteY5" fmla="*/ 4467947 h 4850182"/>
              <a:gd name="connsiteX6" fmla="*/ 39717 w 4780127"/>
              <a:gd name="connsiteY6" fmla="*/ 3101178 h 4850182"/>
              <a:gd name="connsiteX7" fmla="*/ 506449 w 4780127"/>
              <a:gd name="connsiteY7" fmla="*/ 740383 h 4850182"/>
              <a:gd name="connsiteX8" fmla="*/ 2484014 w 4780127"/>
              <a:gd name="connsiteY8" fmla="*/ 0 h 4850182"/>
              <a:gd name="connsiteX0" fmla="*/ 2484014 w 4778010"/>
              <a:gd name="connsiteY0" fmla="*/ 0 h 4846926"/>
              <a:gd name="connsiteX1" fmla="*/ 3890904 w 4778010"/>
              <a:gd name="connsiteY1" fmla="*/ 437433 h 4846926"/>
              <a:gd name="connsiteX2" fmla="*/ 4759172 w 4778010"/>
              <a:gd name="connsiteY2" fmla="*/ 1773180 h 4846926"/>
              <a:gd name="connsiteX3" fmla="*/ 4390953 w 4778010"/>
              <a:gd name="connsiteY3" fmla="*/ 3805644 h 4846926"/>
              <a:gd name="connsiteX4" fmla="*/ 3343914 w 4778010"/>
              <a:gd name="connsiteY4" fmla="*/ 4712128 h 4846926"/>
              <a:gd name="connsiteX5" fmla="*/ 1113673 w 4778010"/>
              <a:gd name="connsiteY5" fmla="*/ 4467947 h 4846926"/>
              <a:gd name="connsiteX6" fmla="*/ 39717 w 4778010"/>
              <a:gd name="connsiteY6" fmla="*/ 3101178 h 4846926"/>
              <a:gd name="connsiteX7" fmla="*/ 506449 w 4778010"/>
              <a:gd name="connsiteY7" fmla="*/ 740383 h 4846926"/>
              <a:gd name="connsiteX8" fmla="*/ 2484014 w 4778010"/>
              <a:gd name="connsiteY8" fmla="*/ 0 h 4846926"/>
              <a:gd name="connsiteX0" fmla="*/ 2484014 w 4782503"/>
              <a:gd name="connsiteY0" fmla="*/ 0 h 4846926"/>
              <a:gd name="connsiteX1" fmla="*/ 3890904 w 4782503"/>
              <a:gd name="connsiteY1" fmla="*/ 437433 h 4846926"/>
              <a:gd name="connsiteX2" fmla="*/ 4759172 w 4782503"/>
              <a:gd name="connsiteY2" fmla="*/ 1773180 h 4846926"/>
              <a:gd name="connsiteX3" fmla="*/ 4450482 w 4782503"/>
              <a:gd name="connsiteY3" fmla="*/ 3688481 h 4846926"/>
              <a:gd name="connsiteX4" fmla="*/ 3343914 w 4782503"/>
              <a:gd name="connsiteY4" fmla="*/ 4712128 h 4846926"/>
              <a:gd name="connsiteX5" fmla="*/ 1113673 w 4782503"/>
              <a:gd name="connsiteY5" fmla="*/ 4467947 h 4846926"/>
              <a:gd name="connsiteX6" fmla="*/ 39717 w 4782503"/>
              <a:gd name="connsiteY6" fmla="*/ 3101178 h 4846926"/>
              <a:gd name="connsiteX7" fmla="*/ 506449 w 4782503"/>
              <a:gd name="connsiteY7" fmla="*/ 740383 h 4846926"/>
              <a:gd name="connsiteX8" fmla="*/ 2484014 w 4782503"/>
              <a:gd name="connsiteY8" fmla="*/ 0 h 4846926"/>
              <a:gd name="connsiteX0" fmla="*/ 2484014 w 4784889"/>
              <a:gd name="connsiteY0" fmla="*/ 0 h 4846926"/>
              <a:gd name="connsiteX1" fmla="*/ 3890904 w 4784889"/>
              <a:gd name="connsiteY1" fmla="*/ 437433 h 4846926"/>
              <a:gd name="connsiteX2" fmla="*/ 4759172 w 4784889"/>
              <a:gd name="connsiteY2" fmla="*/ 1773180 h 4846926"/>
              <a:gd name="connsiteX3" fmla="*/ 4474294 w 4784889"/>
              <a:gd name="connsiteY3" fmla="*/ 3676361 h 4846926"/>
              <a:gd name="connsiteX4" fmla="*/ 3343914 w 4784889"/>
              <a:gd name="connsiteY4" fmla="*/ 4712128 h 4846926"/>
              <a:gd name="connsiteX5" fmla="*/ 1113673 w 4784889"/>
              <a:gd name="connsiteY5" fmla="*/ 4467947 h 4846926"/>
              <a:gd name="connsiteX6" fmla="*/ 39717 w 4784889"/>
              <a:gd name="connsiteY6" fmla="*/ 3101178 h 4846926"/>
              <a:gd name="connsiteX7" fmla="*/ 506449 w 4784889"/>
              <a:gd name="connsiteY7" fmla="*/ 740383 h 4846926"/>
              <a:gd name="connsiteX8" fmla="*/ 2484014 w 4784889"/>
              <a:gd name="connsiteY8" fmla="*/ 0 h 4846926"/>
              <a:gd name="connsiteX0" fmla="*/ 2484014 w 4784889"/>
              <a:gd name="connsiteY0" fmla="*/ 0 h 4860980"/>
              <a:gd name="connsiteX1" fmla="*/ 3890904 w 4784889"/>
              <a:gd name="connsiteY1" fmla="*/ 437433 h 4860980"/>
              <a:gd name="connsiteX2" fmla="*/ 4759172 w 4784889"/>
              <a:gd name="connsiteY2" fmla="*/ 1773180 h 4860980"/>
              <a:gd name="connsiteX3" fmla="*/ 4474294 w 4784889"/>
              <a:gd name="connsiteY3" fmla="*/ 3676361 h 4860980"/>
              <a:gd name="connsiteX4" fmla="*/ 3343914 w 4784889"/>
              <a:gd name="connsiteY4" fmla="*/ 4712128 h 4860980"/>
              <a:gd name="connsiteX5" fmla="*/ 1097799 w 4784889"/>
              <a:gd name="connsiteY5" fmla="*/ 4524510 h 4860980"/>
              <a:gd name="connsiteX6" fmla="*/ 39717 w 4784889"/>
              <a:gd name="connsiteY6" fmla="*/ 3101178 h 4860980"/>
              <a:gd name="connsiteX7" fmla="*/ 506449 w 4784889"/>
              <a:gd name="connsiteY7" fmla="*/ 740383 h 4860980"/>
              <a:gd name="connsiteX8" fmla="*/ 2484014 w 4784889"/>
              <a:gd name="connsiteY8" fmla="*/ 0 h 4860980"/>
              <a:gd name="connsiteX0" fmla="*/ 2484014 w 4783308"/>
              <a:gd name="connsiteY0" fmla="*/ 0 h 4860981"/>
              <a:gd name="connsiteX1" fmla="*/ 3890904 w 4783308"/>
              <a:gd name="connsiteY1" fmla="*/ 437433 h 4860981"/>
              <a:gd name="connsiteX2" fmla="*/ 4759172 w 4783308"/>
              <a:gd name="connsiteY2" fmla="*/ 1773180 h 4860981"/>
              <a:gd name="connsiteX3" fmla="*/ 4474294 w 4783308"/>
              <a:gd name="connsiteY3" fmla="*/ 3676361 h 4860981"/>
              <a:gd name="connsiteX4" fmla="*/ 3443129 w 4783308"/>
              <a:gd name="connsiteY4" fmla="*/ 4712129 h 4860981"/>
              <a:gd name="connsiteX5" fmla="*/ 1097799 w 4783308"/>
              <a:gd name="connsiteY5" fmla="*/ 4524510 h 4860981"/>
              <a:gd name="connsiteX6" fmla="*/ 39717 w 4783308"/>
              <a:gd name="connsiteY6" fmla="*/ 3101178 h 4860981"/>
              <a:gd name="connsiteX7" fmla="*/ 506449 w 4783308"/>
              <a:gd name="connsiteY7" fmla="*/ 740383 h 4860981"/>
              <a:gd name="connsiteX8" fmla="*/ 2484014 w 4783308"/>
              <a:gd name="connsiteY8" fmla="*/ 0 h 4860981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532073 w 4784141"/>
              <a:gd name="connsiteY0" fmla="*/ 0 h 4773425"/>
              <a:gd name="connsiteX1" fmla="*/ 3891737 w 4784141"/>
              <a:gd name="connsiteY1" fmla="*/ 389356 h 4773425"/>
              <a:gd name="connsiteX2" fmla="*/ 4760005 w 4784141"/>
              <a:gd name="connsiteY2" fmla="*/ 1725103 h 4773425"/>
              <a:gd name="connsiteX3" fmla="*/ 4475127 w 4784141"/>
              <a:gd name="connsiteY3" fmla="*/ 3628284 h 4773425"/>
              <a:gd name="connsiteX4" fmla="*/ 3443962 w 4784141"/>
              <a:gd name="connsiteY4" fmla="*/ 4664052 h 4773425"/>
              <a:gd name="connsiteX5" fmla="*/ 1098632 w 4784141"/>
              <a:gd name="connsiteY5" fmla="*/ 4476433 h 4773425"/>
              <a:gd name="connsiteX6" fmla="*/ 40550 w 4784141"/>
              <a:gd name="connsiteY6" fmla="*/ 3053101 h 4773425"/>
              <a:gd name="connsiteX7" fmla="*/ 507282 w 4784141"/>
              <a:gd name="connsiteY7" fmla="*/ 692306 h 4773425"/>
              <a:gd name="connsiteX8" fmla="*/ 2532073 w 4784141"/>
              <a:gd name="connsiteY8" fmla="*/ 0 h 4773425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58783 w 4784614"/>
              <a:gd name="connsiteY0" fmla="*/ 525 h 4757924"/>
              <a:gd name="connsiteX1" fmla="*/ 3892210 w 4784614"/>
              <a:gd name="connsiteY1" fmla="*/ 373855 h 4757924"/>
              <a:gd name="connsiteX2" fmla="*/ 4760478 w 4784614"/>
              <a:gd name="connsiteY2" fmla="*/ 1709602 h 4757924"/>
              <a:gd name="connsiteX3" fmla="*/ 4475600 w 4784614"/>
              <a:gd name="connsiteY3" fmla="*/ 3612783 h 4757924"/>
              <a:gd name="connsiteX4" fmla="*/ 3444435 w 4784614"/>
              <a:gd name="connsiteY4" fmla="*/ 4648551 h 4757924"/>
              <a:gd name="connsiteX5" fmla="*/ 1099105 w 4784614"/>
              <a:gd name="connsiteY5" fmla="*/ 4460932 h 4757924"/>
              <a:gd name="connsiteX6" fmla="*/ 41023 w 4784614"/>
              <a:gd name="connsiteY6" fmla="*/ 3037600 h 4757924"/>
              <a:gd name="connsiteX7" fmla="*/ 507755 w 4784614"/>
              <a:gd name="connsiteY7" fmla="*/ 676805 h 4757924"/>
              <a:gd name="connsiteX8" fmla="*/ 2558783 w 4784614"/>
              <a:gd name="connsiteY8" fmla="*/ 525 h 4757924"/>
              <a:gd name="connsiteX0" fmla="*/ 2558783 w 4784614"/>
              <a:gd name="connsiteY0" fmla="*/ 408 h 4757807"/>
              <a:gd name="connsiteX1" fmla="*/ 3907953 w 4784614"/>
              <a:gd name="connsiteY1" fmla="*/ 443183 h 4757807"/>
              <a:gd name="connsiteX2" fmla="*/ 4760478 w 4784614"/>
              <a:gd name="connsiteY2" fmla="*/ 1709485 h 4757807"/>
              <a:gd name="connsiteX3" fmla="*/ 4475600 w 4784614"/>
              <a:gd name="connsiteY3" fmla="*/ 3612666 h 4757807"/>
              <a:gd name="connsiteX4" fmla="*/ 3444435 w 4784614"/>
              <a:gd name="connsiteY4" fmla="*/ 4648434 h 4757807"/>
              <a:gd name="connsiteX5" fmla="*/ 1099105 w 4784614"/>
              <a:gd name="connsiteY5" fmla="*/ 4460815 h 4757807"/>
              <a:gd name="connsiteX6" fmla="*/ 41023 w 4784614"/>
              <a:gd name="connsiteY6" fmla="*/ 3037483 h 4757807"/>
              <a:gd name="connsiteX7" fmla="*/ 507755 w 4784614"/>
              <a:gd name="connsiteY7" fmla="*/ 676688 h 4757807"/>
              <a:gd name="connsiteX8" fmla="*/ 2558783 w 4784614"/>
              <a:gd name="connsiteY8" fmla="*/ 408 h 4757807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90 h 4954518"/>
              <a:gd name="connsiteX1" fmla="*/ 3910127 w 4786788"/>
              <a:gd name="connsiteY1" fmla="*/ 639894 h 4954518"/>
              <a:gd name="connsiteX2" fmla="*/ 4762652 w 4786788"/>
              <a:gd name="connsiteY2" fmla="*/ 1906196 h 4954518"/>
              <a:gd name="connsiteX3" fmla="*/ 4477774 w 4786788"/>
              <a:gd name="connsiteY3" fmla="*/ 3809377 h 4954518"/>
              <a:gd name="connsiteX4" fmla="*/ 3446609 w 4786788"/>
              <a:gd name="connsiteY4" fmla="*/ 4845145 h 4954518"/>
              <a:gd name="connsiteX5" fmla="*/ 1101279 w 4786788"/>
              <a:gd name="connsiteY5" fmla="*/ 4657526 h 4954518"/>
              <a:gd name="connsiteX6" fmla="*/ 43197 w 4786788"/>
              <a:gd name="connsiteY6" fmla="*/ 3234194 h 4954518"/>
              <a:gd name="connsiteX7" fmla="*/ 509929 w 4786788"/>
              <a:gd name="connsiteY7" fmla="*/ 873399 h 4954518"/>
              <a:gd name="connsiteX8" fmla="*/ 2675744 w 4786788"/>
              <a:gd name="connsiteY8" fmla="*/ 290 h 4954518"/>
              <a:gd name="connsiteX0" fmla="*/ 2675744 w 4786788"/>
              <a:gd name="connsiteY0" fmla="*/ 326 h 4954554"/>
              <a:gd name="connsiteX1" fmla="*/ 3990884 w 4786788"/>
              <a:gd name="connsiteY1" fmla="*/ 591130 h 4954554"/>
              <a:gd name="connsiteX2" fmla="*/ 4762652 w 4786788"/>
              <a:gd name="connsiteY2" fmla="*/ 1906232 h 4954554"/>
              <a:gd name="connsiteX3" fmla="*/ 4477774 w 4786788"/>
              <a:gd name="connsiteY3" fmla="*/ 3809413 h 4954554"/>
              <a:gd name="connsiteX4" fmla="*/ 3446609 w 4786788"/>
              <a:gd name="connsiteY4" fmla="*/ 4845181 h 4954554"/>
              <a:gd name="connsiteX5" fmla="*/ 1101279 w 4786788"/>
              <a:gd name="connsiteY5" fmla="*/ 4657562 h 4954554"/>
              <a:gd name="connsiteX6" fmla="*/ 43197 w 4786788"/>
              <a:gd name="connsiteY6" fmla="*/ 3234230 h 4954554"/>
              <a:gd name="connsiteX7" fmla="*/ 509929 w 4786788"/>
              <a:gd name="connsiteY7" fmla="*/ 873435 h 4954554"/>
              <a:gd name="connsiteX8" fmla="*/ 2675744 w 4786788"/>
              <a:gd name="connsiteY8" fmla="*/ 326 h 4954554"/>
              <a:gd name="connsiteX0" fmla="*/ 2662196 w 4773240"/>
              <a:gd name="connsiteY0" fmla="*/ 326 h 4954554"/>
              <a:gd name="connsiteX1" fmla="*/ 3977336 w 4773240"/>
              <a:gd name="connsiteY1" fmla="*/ 591130 h 4954554"/>
              <a:gd name="connsiteX2" fmla="*/ 4749104 w 4773240"/>
              <a:gd name="connsiteY2" fmla="*/ 1906232 h 4954554"/>
              <a:gd name="connsiteX3" fmla="*/ 4464226 w 4773240"/>
              <a:gd name="connsiteY3" fmla="*/ 3809413 h 4954554"/>
              <a:gd name="connsiteX4" fmla="*/ 3433061 w 4773240"/>
              <a:gd name="connsiteY4" fmla="*/ 4845181 h 4954554"/>
              <a:gd name="connsiteX5" fmla="*/ 1087731 w 4773240"/>
              <a:gd name="connsiteY5" fmla="*/ 4657562 h 4954554"/>
              <a:gd name="connsiteX6" fmla="*/ 29649 w 4773240"/>
              <a:gd name="connsiteY6" fmla="*/ 3234230 h 4954554"/>
              <a:gd name="connsiteX7" fmla="*/ 640977 w 4773240"/>
              <a:gd name="connsiteY7" fmla="*/ 730117 h 4954554"/>
              <a:gd name="connsiteX8" fmla="*/ 2662196 w 4773240"/>
              <a:gd name="connsiteY8" fmla="*/ 326 h 4954554"/>
              <a:gd name="connsiteX0" fmla="*/ 2664762 w 4775806"/>
              <a:gd name="connsiteY0" fmla="*/ 326 h 4954554"/>
              <a:gd name="connsiteX1" fmla="*/ 3979902 w 4775806"/>
              <a:gd name="connsiteY1" fmla="*/ 591130 h 4954554"/>
              <a:gd name="connsiteX2" fmla="*/ 4751670 w 4775806"/>
              <a:gd name="connsiteY2" fmla="*/ 1906232 h 4954554"/>
              <a:gd name="connsiteX3" fmla="*/ 4466792 w 4775806"/>
              <a:gd name="connsiteY3" fmla="*/ 3809413 h 4954554"/>
              <a:gd name="connsiteX4" fmla="*/ 3435627 w 4775806"/>
              <a:gd name="connsiteY4" fmla="*/ 4845181 h 4954554"/>
              <a:gd name="connsiteX5" fmla="*/ 1090297 w 4775806"/>
              <a:gd name="connsiteY5" fmla="*/ 4657562 h 4954554"/>
              <a:gd name="connsiteX6" fmla="*/ 32215 w 4775806"/>
              <a:gd name="connsiteY6" fmla="*/ 3234230 h 4954554"/>
              <a:gd name="connsiteX7" fmla="*/ 607899 w 4775806"/>
              <a:gd name="connsiteY7" fmla="*/ 806182 h 4954554"/>
              <a:gd name="connsiteX8" fmla="*/ 2664762 w 4775806"/>
              <a:gd name="connsiteY8" fmla="*/ 326 h 4954554"/>
              <a:gd name="connsiteX0" fmla="*/ 2673549 w 4784593"/>
              <a:gd name="connsiteY0" fmla="*/ 326 h 4954554"/>
              <a:gd name="connsiteX1" fmla="*/ 3988689 w 4784593"/>
              <a:gd name="connsiteY1" fmla="*/ 591130 h 4954554"/>
              <a:gd name="connsiteX2" fmla="*/ 4760457 w 4784593"/>
              <a:gd name="connsiteY2" fmla="*/ 1906232 h 4954554"/>
              <a:gd name="connsiteX3" fmla="*/ 4475579 w 4784593"/>
              <a:gd name="connsiteY3" fmla="*/ 3809413 h 4954554"/>
              <a:gd name="connsiteX4" fmla="*/ 3444414 w 4784593"/>
              <a:gd name="connsiteY4" fmla="*/ 4845181 h 4954554"/>
              <a:gd name="connsiteX5" fmla="*/ 1099084 w 4784593"/>
              <a:gd name="connsiteY5" fmla="*/ 4657562 h 4954554"/>
              <a:gd name="connsiteX6" fmla="*/ 41002 w 4784593"/>
              <a:gd name="connsiteY6" fmla="*/ 3234230 h 4954554"/>
              <a:gd name="connsiteX7" fmla="*/ 616686 w 4784593"/>
              <a:gd name="connsiteY7" fmla="*/ 806182 h 4954554"/>
              <a:gd name="connsiteX8" fmla="*/ 2673549 w 4784593"/>
              <a:gd name="connsiteY8" fmla="*/ 326 h 4954554"/>
              <a:gd name="connsiteX0" fmla="*/ 2649000 w 4760044"/>
              <a:gd name="connsiteY0" fmla="*/ 326 h 4964273"/>
              <a:gd name="connsiteX1" fmla="*/ 3964140 w 4760044"/>
              <a:gd name="connsiteY1" fmla="*/ 591130 h 4964273"/>
              <a:gd name="connsiteX2" fmla="*/ 4735908 w 4760044"/>
              <a:gd name="connsiteY2" fmla="*/ 1906232 h 4964273"/>
              <a:gd name="connsiteX3" fmla="*/ 4451030 w 4760044"/>
              <a:gd name="connsiteY3" fmla="*/ 3809413 h 4964273"/>
              <a:gd name="connsiteX4" fmla="*/ 3419865 w 4760044"/>
              <a:gd name="connsiteY4" fmla="*/ 4845181 h 4964273"/>
              <a:gd name="connsiteX5" fmla="*/ 1074535 w 4760044"/>
              <a:gd name="connsiteY5" fmla="*/ 4657562 h 4964273"/>
              <a:gd name="connsiteX6" fmla="*/ 33359 w 4760044"/>
              <a:gd name="connsiteY6" fmla="*/ 2995991 h 4964273"/>
              <a:gd name="connsiteX7" fmla="*/ 592137 w 4760044"/>
              <a:gd name="connsiteY7" fmla="*/ 806182 h 4964273"/>
              <a:gd name="connsiteX8" fmla="*/ 2649000 w 4760044"/>
              <a:gd name="connsiteY8" fmla="*/ 326 h 4964273"/>
              <a:gd name="connsiteX0" fmla="*/ 2649000 w 4854502"/>
              <a:gd name="connsiteY0" fmla="*/ 326 h 4679289"/>
              <a:gd name="connsiteX1" fmla="*/ 3964140 w 4854502"/>
              <a:gd name="connsiteY1" fmla="*/ 591130 h 4679289"/>
              <a:gd name="connsiteX2" fmla="*/ 4735908 w 4854502"/>
              <a:gd name="connsiteY2" fmla="*/ 1906232 h 4679289"/>
              <a:gd name="connsiteX3" fmla="*/ 4451030 w 4854502"/>
              <a:gd name="connsiteY3" fmla="*/ 3809413 h 4679289"/>
              <a:gd name="connsiteX4" fmla="*/ 1074535 w 4854502"/>
              <a:gd name="connsiteY4" fmla="*/ 4657562 h 4679289"/>
              <a:gd name="connsiteX5" fmla="*/ 33359 w 4854502"/>
              <a:gd name="connsiteY5" fmla="*/ 2995991 h 4679289"/>
              <a:gd name="connsiteX6" fmla="*/ 592137 w 4854502"/>
              <a:gd name="connsiteY6" fmla="*/ 806182 h 4679289"/>
              <a:gd name="connsiteX7" fmla="*/ 2649000 w 4854502"/>
              <a:gd name="connsiteY7" fmla="*/ 326 h 4679289"/>
              <a:gd name="connsiteX0" fmla="*/ 2615635 w 4821137"/>
              <a:gd name="connsiteY0" fmla="*/ 326 h 4679289"/>
              <a:gd name="connsiteX1" fmla="*/ 3930775 w 4821137"/>
              <a:gd name="connsiteY1" fmla="*/ 591130 h 4679289"/>
              <a:gd name="connsiteX2" fmla="*/ 4702543 w 4821137"/>
              <a:gd name="connsiteY2" fmla="*/ 1906232 h 4679289"/>
              <a:gd name="connsiteX3" fmla="*/ 4417665 w 4821137"/>
              <a:gd name="connsiteY3" fmla="*/ 3809413 h 4679289"/>
              <a:gd name="connsiteX4" fmla="*/ 1041170 w 4821137"/>
              <a:gd name="connsiteY4" fmla="*/ 4657562 h 4679289"/>
              <a:gd name="connsiteX5" fmla="*/ -6 w 4821137"/>
              <a:gd name="connsiteY5" fmla="*/ 2995991 h 4679289"/>
              <a:gd name="connsiteX6" fmla="*/ 2615635 w 4821137"/>
              <a:gd name="connsiteY6" fmla="*/ 326 h 4679289"/>
              <a:gd name="connsiteX0" fmla="*/ 1273592 w 4821137"/>
              <a:gd name="connsiteY0" fmla="*/ 509 h 4538208"/>
              <a:gd name="connsiteX1" fmla="*/ 3930775 w 4821137"/>
              <a:gd name="connsiteY1" fmla="*/ 450049 h 4538208"/>
              <a:gd name="connsiteX2" fmla="*/ 4702543 w 4821137"/>
              <a:gd name="connsiteY2" fmla="*/ 1765151 h 4538208"/>
              <a:gd name="connsiteX3" fmla="*/ 4417665 w 4821137"/>
              <a:gd name="connsiteY3" fmla="*/ 3668332 h 4538208"/>
              <a:gd name="connsiteX4" fmla="*/ 1041170 w 4821137"/>
              <a:gd name="connsiteY4" fmla="*/ 4516481 h 4538208"/>
              <a:gd name="connsiteX5" fmla="*/ -6 w 4821137"/>
              <a:gd name="connsiteY5" fmla="*/ 2854910 h 4538208"/>
              <a:gd name="connsiteX6" fmla="*/ 1273592 w 4821137"/>
              <a:gd name="connsiteY6" fmla="*/ 509 h 4538208"/>
              <a:gd name="connsiteX0" fmla="*/ 1273592 w 4748056"/>
              <a:gd name="connsiteY0" fmla="*/ 509 h 4616908"/>
              <a:gd name="connsiteX1" fmla="*/ 3930775 w 4748056"/>
              <a:gd name="connsiteY1" fmla="*/ 450049 h 4616908"/>
              <a:gd name="connsiteX2" fmla="*/ 4702543 w 4748056"/>
              <a:gd name="connsiteY2" fmla="*/ 1765151 h 4616908"/>
              <a:gd name="connsiteX3" fmla="*/ 4205529 w 4748056"/>
              <a:gd name="connsiteY3" fmla="*/ 4141576 h 4616908"/>
              <a:gd name="connsiteX4" fmla="*/ 1041170 w 4748056"/>
              <a:gd name="connsiteY4" fmla="*/ 4516481 h 4616908"/>
              <a:gd name="connsiteX5" fmla="*/ -6 w 4748056"/>
              <a:gd name="connsiteY5" fmla="*/ 2854910 h 4616908"/>
              <a:gd name="connsiteX6" fmla="*/ 1273592 w 4748056"/>
              <a:gd name="connsiteY6" fmla="*/ 509 h 4616908"/>
              <a:gd name="connsiteX0" fmla="*/ 1273592 w 4733640"/>
              <a:gd name="connsiteY0" fmla="*/ 509 h 4686390"/>
              <a:gd name="connsiteX1" fmla="*/ 3930775 w 4733640"/>
              <a:gd name="connsiteY1" fmla="*/ 450049 h 4686390"/>
              <a:gd name="connsiteX2" fmla="*/ 4702543 w 4733640"/>
              <a:gd name="connsiteY2" fmla="*/ 1765151 h 4686390"/>
              <a:gd name="connsiteX3" fmla="*/ 4205529 w 4733640"/>
              <a:gd name="connsiteY3" fmla="*/ 4141576 h 4686390"/>
              <a:gd name="connsiteX4" fmla="*/ 1606488 w 4733640"/>
              <a:gd name="connsiteY4" fmla="*/ 4600718 h 4686390"/>
              <a:gd name="connsiteX5" fmla="*/ -6 w 4733640"/>
              <a:gd name="connsiteY5" fmla="*/ 2854910 h 4686390"/>
              <a:gd name="connsiteX6" fmla="*/ 1273592 w 4733640"/>
              <a:gd name="connsiteY6" fmla="*/ 509 h 4686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33640" h="4686390">
                <a:moveTo>
                  <a:pt x="1273592" y="509"/>
                </a:moveTo>
                <a:cubicBezTo>
                  <a:pt x="1815358" y="-12501"/>
                  <a:pt x="3597772" y="225275"/>
                  <a:pt x="3930775" y="450049"/>
                </a:cubicBezTo>
                <a:cubicBezTo>
                  <a:pt x="4347970" y="891935"/>
                  <a:pt x="4462255" y="1014360"/>
                  <a:pt x="4702543" y="1765151"/>
                </a:cubicBezTo>
                <a:cubicBezTo>
                  <a:pt x="4787656" y="2347784"/>
                  <a:pt x="4721538" y="3668982"/>
                  <a:pt x="4205529" y="4141576"/>
                </a:cubicBezTo>
                <a:cubicBezTo>
                  <a:pt x="3689520" y="4614170"/>
                  <a:pt x="2307410" y="4815162"/>
                  <a:pt x="1606488" y="4600718"/>
                </a:cubicBezTo>
                <a:cubicBezTo>
                  <a:pt x="905566" y="4386274"/>
                  <a:pt x="111831" y="3484145"/>
                  <a:pt x="-6" y="2854910"/>
                </a:cubicBezTo>
                <a:cubicBezTo>
                  <a:pt x="262405" y="2078704"/>
                  <a:pt x="618462" y="401319"/>
                  <a:pt x="1273592" y="509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29" name="Freeform: Shape 4128">
            <a:extLst>
              <a:ext uri="{FF2B5EF4-FFF2-40B4-BE49-F238E27FC236}">
                <a16:creationId xmlns:a16="http://schemas.microsoft.com/office/drawing/2014/main" id="{CA434C8A-1FE7-78C7-2287-A4551C31C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024533">
            <a:off x="523220" y="5930891"/>
            <a:ext cx="1688483" cy="643827"/>
          </a:xfrm>
          <a:custGeom>
            <a:avLst/>
            <a:gdLst>
              <a:gd name="connsiteX0" fmla="*/ 136 w 1688483"/>
              <a:gd name="connsiteY0" fmla="*/ 370971 h 643827"/>
              <a:gd name="connsiteX1" fmla="*/ 29796 w 1688483"/>
              <a:gd name="connsiteY1" fmla="*/ 321031 h 643827"/>
              <a:gd name="connsiteX2" fmla="*/ 193494 w 1688483"/>
              <a:gd name="connsiteY2" fmla="*/ 0 h 643827"/>
              <a:gd name="connsiteX3" fmla="*/ 342419 w 1688483"/>
              <a:gd name="connsiteY3" fmla="*/ 41231 h 643827"/>
              <a:gd name="connsiteX4" fmla="*/ 1514785 w 1688483"/>
              <a:gd name="connsiteY4" fmla="*/ 356991 h 643827"/>
              <a:gd name="connsiteX5" fmla="*/ 1546388 w 1688483"/>
              <a:gd name="connsiteY5" fmla="*/ 365855 h 643827"/>
              <a:gd name="connsiteX6" fmla="*/ 1688483 w 1688483"/>
              <a:gd name="connsiteY6" fmla="*/ 643827 h 643827"/>
              <a:gd name="connsiteX7" fmla="*/ 1676562 w 1688483"/>
              <a:gd name="connsiteY7" fmla="*/ 642998 h 643827"/>
              <a:gd name="connsiteX8" fmla="*/ 647542 w 1688483"/>
              <a:gd name="connsiteY8" fmla="*/ 494202 h 643827"/>
              <a:gd name="connsiteX9" fmla="*/ 18901 w 1688483"/>
              <a:gd name="connsiteY9" fmla="*/ 385890 h 643827"/>
              <a:gd name="connsiteX10" fmla="*/ 136 w 1688483"/>
              <a:gd name="connsiteY10" fmla="*/ 370971 h 643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8483" h="643827">
                <a:moveTo>
                  <a:pt x="136" y="370971"/>
                </a:moveTo>
                <a:cubicBezTo>
                  <a:pt x="-1089" y="364364"/>
                  <a:pt x="5757" y="351920"/>
                  <a:pt x="29796" y="321031"/>
                </a:cubicBezTo>
                <a:lnTo>
                  <a:pt x="193494" y="0"/>
                </a:lnTo>
                <a:lnTo>
                  <a:pt x="342419" y="41231"/>
                </a:lnTo>
                <a:cubicBezTo>
                  <a:pt x="669643" y="131506"/>
                  <a:pt x="1200274" y="269712"/>
                  <a:pt x="1514785" y="356991"/>
                </a:cubicBezTo>
                <a:lnTo>
                  <a:pt x="1546388" y="365855"/>
                </a:lnTo>
                <a:lnTo>
                  <a:pt x="1688483" y="643827"/>
                </a:lnTo>
                <a:lnTo>
                  <a:pt x="1676562" y="642998"/>
                </a:lnTo>
                <a:cubicBezTo>
                  <a:pt x="1492444" y="628757"/>
                  <a:pt x="846083" y="561989"/>
                  <a:pt x="647542" y="494202"/>
                </a:cubicBezTo>
                <a:cubicBezTo>
                  <a:pt x="388059" y="448142"/>
                  <a:pt x="164605" y="426337"/>
                  <a:pt x="18901" y="385890"/>
                </a:cubicBezTo>
                <a:cubicBezTo>
                  <a:pt x="10657" y="378348"/>
                  <a:pt x="1361" y="377578"/>
                  <a:pt x="136" y="370971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CED3D63-16FD-EAC9-228F-915A8D239045}"/>
              </a:ext>
            </a:extLst>
          </p:cNvPr>
          <p:cNvSpPr/>
          <p:nvPr/>
        </p:nvSpPr>
        <p:spPr>
          <a:xfrm>
            <a:off x="3005514" y="1408412"/>
            <a:ext cx="1855766" cy="125650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Academic quality-  provides input and expertise as per accreditation requirements towards schedule development.</a:t>
            </a:r>
            <a:endParaRPr lang="en-CA" sz="12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4663B21-2CDA-236E-7D05-E34579181E0F}"/>
              </a:ext>
            </a:extLst>
          </p:cNvPr>
          <p:cNvSpPr/>
          <p:nvPr/>
        </p:nvSpPr>
        <p:spPr>
          <a:xfrm>
            <a:off x="2447195" y="3255987"/>
            <a:ext cx="1855766" cy="12565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Registrar office- provides inputs with student admissions that can affect the schedule. </a:t>
            </a:r>
            <a:endParaRPr lang="en-CA" sz="12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9C87045-239D-4356-BB8F-525BF2D1A104}"/>
              </a:ext>
            </a:extLst>
          </p:cNvPr>
          <p:cNvSpPr/>
          <p:nvPr/>
        </p:nvSpPr>
        <p:spPr>
          <a:xfrm>
            <a:off x="7426794" y="3401944"/>
            <a:ext cx="1952220" cy="111054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Faculty member- provides input on schedule requirements for each course.</a:t>
            </a:r>
            <a:endParaRPr lang="en-CA" sz="12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EB7EEA-E963-EF98-5CE5-B98D24722D08}"/>
              </a:ext>
            </a:extLst>
          </p:cNvPr>
          <p:cNvSpPr/>
          <p:nvPr/>
        </p:nvSpPr>
        <p:spPr>
          <a:xfrm>
            <a:off x="7550482" y="1633667"/>
            <a:ext cx="1855766" cy="10403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Program manager-coordinates faculty to discuss issues with a program schedule</a:t>
            </a:r>
            <a:endParaRPr lang="en-CA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91614FC-DAA3-568F-E800-BFCDEC265E49}"/>
              </a:ext>
            </a:extLst>
          </p:cNvPr>
          <p:cNvSpPr/>
          <p:nvPr/>
        </p:nvSpPr>
        <p:spPr>
          <a:xfrm>
            <a:off x="4932972" y="2635252"/>
            <a:ext cx="2326053" cy="7666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Communication occurred via email, Microsoft teams meetings and shared documentation.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99327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Menezes</dc:creator>
  <cp:lastModifiedBy>Danielle Menezes</cp:lastModifiedBy>
  <cp:revision>1</cp:revision>
  <dcterms:created xsi:type="dcterms:W3CDTF">2023-10-08T21:10:11Z</dcterms:created>
  <dcterms:modified xsi:type="dcterms:W3CDTF">2023-10-08T21:57:17Z</dcterms:modified>
</cp:coreProperties>
</file>