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3b7417da7b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3b7417da7b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 flipH="1" rot="10800000">
            <a:off x="21325" y="28450"/>
            <a:ext cx="9103500" cy="4028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person-1824147_640.png"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824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Les limitations du curriculum + système d’éducation à représenter une gamme divers de perspectives (parfois une manque d’inclusion)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6813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L’influence des réseaux sociaux dans le 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développement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 + expression des perspectives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4768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Peur d’être isolé dans son exploration des nouveaux outils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6872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Anxieux à l’idée de manquer des consignes à cause de l’incompréhension des outils 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Interaction avec les camarades limitée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Défis avec la gestion du temps, la capacité de remplir ses obligations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Contribution aux sondages et questionnaires pour préciser des 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préférences</a:t>
            </a: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 de l’étudiant au niveau des activités + thèmes abordées en cours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Exprime un désir d’avoir les attentes clairement communiqués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Des étudiants ont parfois oubliés des activités à cause de l’horaire moins formel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Difficultés avec la connexion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Facile à incorporer les vidéos, accès aux voix divers, apprentissage moins formel + plus implicite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Trebuchet MS"/>
                <a:ea typeface="Trebuchet MS"/>
                <a:cs typeface="Trebuchet MS"/>
                <a:sym typeface="Trebuchet MS"/>
              </a:rPr>
              <a:t>L’incorporation de Discord a permis un horaire plus flexible, plus de choix pour les étudiants 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cbyncsa.png" id="79" name="Google Shape;79;p13"/>
          <p:cNvPicPr preferRelativeResize="0"/>
          <p:nvPr/>
        </p:nvPicPr>
        <p:blipFill rotWithShape="1">
          <a:blip r:embed="rId4">
            <a:alphaModFix/>
          </a:blip>
          <a:srcRect b="0" l="0" r="66504" t="0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80000"/>
                </a:solidFill>
              </a:rPr>
              <a:t>Consignes pour utiliser ce document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1- Allez dans fichier </a:t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2- Téléchargez le fichier en utilisant les logiciels PowerPoint (Microsoft) ou Slide (Google)</a:t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80000"/>
                </a:solidFill>
              </a:rPr>
              <a:t>3- Éditez la carte pour la modifier à votre guise</a:t>
            </a:r>
            <a:endParaRPr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980000"/>
                </a:solidFill>
              </a:rPr>
              <a:t>4- Sauvegardez la carte pour l’utiliser ultérieurement</a:t>
            </a:r>
            <a:endParaRPr>
              <a:solidFill>
                <a:srgbClr val="98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