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102" y="-3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3b8a32508a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3b8a32508a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19200" y="445675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8825" y="28725"/>
            <a:ext cx="9096000" cy="4418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9600" y="0"/>
            <a:ext cx="9144000" cy="4466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9675" y="1310700"/>
            <a:ext cx="1814050" cy="18878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57700" y="26160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What does your learner...?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755325" y="2033650"/>
            <a:ext cx="13365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Hear?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(influences)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715825" y="797225"/>
            <a:ext cx="1703400" cy="64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Think and Feel?</a:t>
            </a:r>
            <a:br>
              <a:rPr lang="en"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(preoccupations)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945725" y="3198500"/>
            <a:ext cx="13365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Say and Do?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(behaviour)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See?</a:t>
            </a:r>
            <a:br>
              <a:rPr lang="en"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(environment)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0825" y="4485550"/>
            <a:ext cx="9600" cy="1200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718000" y="4485575"/>
            <a:ext cx="13365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049900" y="44855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Gain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49725" y="7972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Wanting to be successful but having trouble managing all the expectations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58800" y="23058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Stressed about workload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768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Some students lack self-confidence and are very hard on themselves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3583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Other students are overconfident and don’t know what they don’t know.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648225" y="8785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latin typeface="Trebuchet MS"/>
                <a:ea typeface="Trebuchet MS"/>
                <a:cs typeface="Trebuchet MS"/>
                <a:sym typeface="Trebuchet MS"/>
              </a:rPr>
              <a:t>Attendance from most students has been good</a:t>
            </a:r>
            <a:endParaRPr lang="en-US"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36175" y="21611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latin typeface="Trebuchet MS"/>
                <a:ea typeface="Trebuchet MS"/>
                <a:cs typeface="Trebuchet MS"/>
                <a:sym typeface="Trebuchet MS"/>
              </a:rPr>
              <a:t>With the exception of a few, students are submitting work on time, and appear engaged with the material</a:t>
            </a:r>
            <a:endParaRPr lang="en-US"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400675" y="33089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>
                <a:latin typeface="Trebuchet MS"/>
                <a:ea typeface="Trebuchet MS"/>
                <a:cs typeface="Trebuchet MS"/>
                <a:sym typeface="Trebuchet MS"/>
              </a:rPr>
              <a:t>Attend clinical and labs 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prepared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588275" y="33150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Communicate respectfully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32610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Students are participating in class group work activities.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2185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Students found the review and advanced skills labs very helpful – heard some felt they learned more in that lab than in previous labs combined.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208163" y="4628124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A few students are not following up on requirements and require follow-up/hand holding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25313" y="4703066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Focus on grades and less focus on learning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0000"/>
                </a:solidFill>
              </a:rPr>
              <a:t>To use this document, follow these instructions</a:t>
            </a:r>
            <a:endParaRPr b="1"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980000"/>
              </a:solidFill>
            </a:endParaRPr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</a:rPr>
              <a:t>1- Go to file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</a:rPr>
              <a:t>2- Upload the file through Power Point (Microsoft) or Slide (Google)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</a:rPr>
              <a:t>3- Edit the Empathy Map for modification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</a:rPr>
              <a:t>4- If you want to fill out the map to get your badge, don't forget to share the link, upload your file or take a photo to submit your answer in the activity bank.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On-screen Show (16:9)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Simple Light</vt:lpstr>
      <vt:lpstr>PowerPoint Presentation</vt:lpstr>
      <vt:lpstr>To use this document, follow these instructions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Renee Berquist</dc:creator>
  <cp:lastModifiedBy>Renee Berquist</cp:lastModifiedBy>
  <cp:revision>1</cp:revision>
  <dcterms:modified xsi:type="dcterms:W3CDTF">2023-10-03T15:55:15Z</dcterms:modified>
</cp:coreProperties>
</file>