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3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plagiarism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Find working on BB difficult with so many classes and expectation from different professors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Deadlines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icouragemet from Seniors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Homesick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Fearful of failing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Food habits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Accomodation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Confused and agitated 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Feel very cold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verwhelmed with so many new reposibilities and taken responsibility of all decisions  and adapting to culture 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 time to network and enjoy the natural beauty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Problem navigating problems and asking questions with detail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lanned activities with outcomes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Discussion on class assignments is different from understanding as English as second language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Discussion in class on assignments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38825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rientation on videos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Trouble understanding deadlines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Time management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Handling pressure 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(16:9)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Macdonald</dc:creator>
  <cp:lastModifiedBy>Lisa Macdonald</cp:lastModifiedBy>
  <cp:revision>1</cp:revision>
  <dcterms:modified xsi:type="dcterms:W3CDTF">2023-10-13T00:25:06Z</dcterms:modified>
</cp:coreProperties>
</file>