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48" userDrawn="1">
          <p15:clr>
            <a:srgbClr val="747775"/>
          </p15:clr>
        </p15:guide>
        <p15:guide id="2" pos="2898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0" y="0"/>
      </p:cViewPr>
      <p:guideLst>
        <p:guide orient="horz" pos="1648"/>
        <p:guide pos="289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b5dfe10_0_32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b5dfe10_0_3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What does your learner...?</a:t>
            </a:r>
            <a:endParaRPr>
              <a:solidFill>
                <a:srgbClr val="FFFFFF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40825" y="203365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Hear?</a:t>
            </a:r>
            <a:endParaRPr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1475" y="1002625"/>
            <a:ext cx="15477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Think and Feel?</a:t>
            </a:r>
            <a:endParaRPr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018500" y="3198500"/>
            <a:ext cx="11262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Say and Do?</a:t>
            </a:r>
            <a:endParaRPr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See?</a:t>
            </a:r>
            <a:endParaRPr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718000" y="4485575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Pain Points?</a:t>
            </a:r>
            <a:endParaRPr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Gain Points?</a:t>
            </a:r>
            <a:endParaRPr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Nursing research holds limited significance for my practical application at the patient's bedside.</a:t>
            </a:r>
            <a:endParaRPr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“</a:t>
            </a: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The professor is a strict grader.</a:t>
            </a: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”</a:t>
            </a:r>
            <a:endParaRPr lang="en-US" alt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Feeling overwhelmed by conflicting commitments </a:t>
            </a:r>
            <a:r>
              <a:rPr lang="en-US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on</a:t>
            </a: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Thursday, with three courses scheduled concurrently.</a:t>
            </a:r>
            <a:endParaRPr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Apprehension about not succeeding in the research course or falling short of personal grade standards.</a:t>
            </a:r>
            <a:endParaRPr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Finding it challenging to manage the deadlines for </a:t>
            </a: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weekly</a:t>
            </a: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</a:t>
            </a: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evaluations (e.g., quizzes and homework checks). </a:t>
            </a:r>
            <a:endParaRPr lang="en-US" alt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36105" y="2160905"/>
            <a:ext cx="1238885" cy="1099185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Students </a:t>
            </a: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did not fully utilize</a:t>
            </a: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available resources, including the writing center, student library, and access support from the student wellness program.</a:t>
            </a: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Employing shortcuts to fulfill class requirements, such as recycling work from prior courses.</a:t>
            </a: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A strong tendency to prioritize understanding the professor's expectations over concentrating on content mastery.</a:t>
            </a: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T</a:t>
            </a: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here is feedback indicating that </a:t>
            </a: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students are</a:t>
            </a: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actually enjoying the course and finding the assignments intellectually engaging.</a:t>
            </a: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21860" y="4677410"/>
            <a:ext cx="1238885" cy="111125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Students found</a:t>
            </a: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post-class meetings were beneficial in clearing up assignment expectations and addressing areas of confusion in the weekly content.</a:t>
            </a: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Express a general sense of frustration regarding the need to repeatedly modify and refine their PICOT questions.</a:t>
            </a:r>
            <a:endParaRPr lang="en-GB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25120" y="4685030"/>
            <a:ext cx="1238885" cy="110363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Struggling to </a:t>
            </a:r>
            <a:r>
              <a:rPr lang="en-US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formulate</a:t>
            </a: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a PICOT question that aligns with personal interests and fulfills the </a:t>
            </a:r>
            <a:r>
              <a:rPr lang="en-US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first </a:t>
            </a: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assignment </a:t>
            </a:r>
            <a:r>
              <a:rPr lang="en-US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requirement</a:t>
            </a: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of being a </a:t>
            </a:r>
            <a:r>
              <a:rPr lang="en-US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contemporary</a:t>
            </a:r>
            <a:r>
              <a:rPr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</a:t>
            </a:r>
            <a:r>
              <a:rPr lang="en-US" sz="800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nursing topic.</a:t>
            </a:r>
            <a:endParaRPr lang="en-US" sz="80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2"/>
          <a:srcRect r="66504"/>
          <a:stretch>
            <a:fillRect/>
          </a:stretch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2622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980000"/>
                </a:solidFill>
              </a:rPr>
              <a:t>To use this document, follow these instructions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80000"/>
                </a:solidFill>
              </a:rPr>
              <a:t>1- Go to file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80000"/>
                </a:solidFill>
              </a:rPr>
              <a:t>2- Upload the file through PowerPoint (Microsoft) or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80000"/>
                </a:solidFill>
              </a:rPr>
              <a:t>3- </a:t>
            </a:r>
            <a:r>
              <a:rPr lang="en-GB">
                <a:solidFill>
                  <a:srgbClr val="980000"/>
                </a:solidFill>
              </a:rPr>
              <a:t>Edit the Empathy Map for modification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980000"/>
                </a:solidFill>
              </a:rPr>
              <a:t>4- Save the Empathy Map to use it later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1640</Words>
  <Application>WPS Presentation</Application>
  <PresentationFormat/>
  <Paragraphs>49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Arial</vt:lpstr>
      <vt:lpstr>Trebuchet MS</vt:lpstr>
      <vt:lpstr>Microsoft YaHei</vt:lpstr>
      <vt:lpstr>Arial Unicode MS</vt:lpstr>
      <vt:lpstr>Simple Light</vt:lpstr>
      <vt:lpstr>PowerPoint 演示文稿</vt:lpstr>
      <vt:lpstr>To use this document, follow these instructions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Shawn Luo</cp:lastModifiedBy>
  <cp:revision>1</cp:revision>
  <dcterms:created xsi:type="dcterms:W3CDTF">2023-10-16T03:26:01Z</dcterms:created>
  <dcterms:modified xsi:type="dcterms:W3CDTF">2023-10-16T03:26:01Z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A2FE2104EDBE47D7BF477134F97F4B00_13</vt:lpwstr>
  </property>
  <property fmtid="{D5CDD505-2E9C-101B-9397-08002B2CF9AE}" pid="3" name="KSOProductBuildVer">
    <vt:lpwstr>1033-12.2.0.13266</vt:lpwstr>
  </property>
</Properties>
</file>