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6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What to focus on, what the benfits are for this course.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Personal awareness, sharing, and introspection required.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Overwhelmed, lots of content, clear descriptions of assignments are needed.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Unsure about working with classmates and what they will learn from this course.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 lot of assignments and work to complete in each class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 lot of content in the course, required and option content, lots of resources.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Ask for details on assignments and course expectations. (provided in mupltiple formats)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Some plan ahead, some do not plan ahead. Work with classmates for support in activaties, and on assignments. 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Clear course details and content help with prioritization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Good community of support at SLC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External economic conditions.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Adjusting to workload (school, job), culture.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165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Daun Costa</cp:lastModifiedBy>
  <cp:revision>3</cp:revision>
  <dcterms:modified xsi:type="dcterms:W3CDTF">2023-10-14T17:02:48Z</dcterms:modified>
</cp:coreProperties>
</file>