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E3335-4731-9F10-85ED-28BEE4E45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3B011-CFAF-4106-5D53-7FB94353C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91B90-1D41-C955-CDF0-0237CD8A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3D9D4-7A94-34CE-A184-0CAFABA4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3C3D7-9183-40B8-771E-871577F6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85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43D4-3F9D-492A-C8DA-87BC6F33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DD8EF-3499-BB08-ADF7-0126DA8DA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F5D04-C259-F79E-741E-D52438F0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C50A8-5EED-7C90-68DD-BAED6031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5FCE2-9CC3-CBF5-B989-61BF2A55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097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6E87FF-4AD3-EDC7-97E4-141C001A4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72B0A-57B3-0B60-6E96-AD858DE08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60A3F-B2B2-8A11-918B-7FE9B651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5B2EF-45F6-E191-0C54-0CB06FF4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FA6C3-2345-4077-264F-46C01EF1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262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4D72-628A-806F-75B1-7358AAC0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B52A5-DDB6-BEF1-F2CC-6C9E54FA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958B1-3F0F-091F-9271-92EDC4003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B8151-FB6E-4F24-5D0A-AB4651D5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E5396-2E8A-10FB-A5B3-427EF2A4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40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ADA7-FA3C-AB76-B3AF-8336BCA2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64602-39F1-44C4-D19D-741726ABB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CB9FD-A6C7-D8A3-F6E5-DFD2117C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4134-D063-4887-293E-0B156929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737A9-B84E-7B62-B865-C01BEF62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098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EEC8-ED70-B71B-C17B-E7B87859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6C657-E9B0-7D13-1DD3-33B40F636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6097A-3BB4-51FB-F042-49CB597C6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F699E-3A66-F63B-954A-6602EE10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B1B59-36BE-256D-04DC-69509306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0944B-8296-CCDC-BCCA-EF53E374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920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9ABB5-9D72-B8C3-FA36-ED87C8B6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94F41-AC08-CFF5-ACBB-D91BE6891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FCEF7-1422-E42A-B3B6-A5BC61B24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45416B-EA1E-C0C5-1293-FE2976AA6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03ACA-6003-FA1B-43A6-6AAF17A1E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C902D-943F-3E4A-9A83-FAA13E0A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AC7A75-5FEF-C0B4-896C-C0D33DE8A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86F59D-23AC-0E2F-1EFC-4A6A924B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865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870D8-B2A3-9F2B-C5FF-D141DD28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617B0-DB1D-4DF0-7443-7405E73D6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E8E2AB-53BA-E8B2-D94B-9BE37F01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06F138-10D1-8F2A-6759-663A57CA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76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2CCC9-5DA9-A057-A34A-2A100F86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06CC6-B56E-6A8D-982E-2FF469775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E7D40-AFDC-6511-00C2-E9355C48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499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B1736-F12C-9ED5-DBC2-7A81F4D2C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4812E-5F02-33B2-2E74-10639304C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48B2A-CE48-466F-8052-8D09E218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1F461-915D-6A01-EC1B-A2AA9255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A972E-B866-633B-4B46-F966CE37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78481-0E17-9029-D6F9-EEB5F9DE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00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6856-E81C-852F-1768-ACD2BB6F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A2D00-71FB-E367-68DF-CC7D93B04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BA2C4-F05C-B7B3-2E36-64B79FEAE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EAD8D-EDB7-AD5E-2969-55F19D43F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52DE8-CEED-3908-0AB0-26BFD9CB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5C2A9-517B-CEC1-1A40-E045F4FE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704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8F7C6-C351-7ECA-DAE9-7B29110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A6181-E3EA-72EC-EB03-0756420E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BD278-D43B-754D-CCFA-7B4AC0F91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61676-EDE5-4B28-8F7A-DF490652EABC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CDE85-FE67-698F-A19C-331C07AD9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8FDBF-2DF7-93B1-350C-FC197E5FF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68AFD-EC5A-47AB-9CA4-97B8EF0AAA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485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BBFC45-05C7-AD3C-D608-B6E09E195569}"/>
              </a:ext>
            </a:extLst>
          </p:cNvPr>
          <p:cNvSpPr/>
          <p:nvPr/>
        </p:nvSpPr>
        <p:spPr>
          <a:xfrm>
            <a:off x="3881444" y="2114893"/>
            <a:ext cx="2528596" cy="11056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My Personal Learning Network</a:t>
            </a:r>
            <a:endParaRPr lang="en-CA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EF5E357-73EA-3C9D-B43D-0B7CF90F21D2}"/>
              </a:ext>
            </a:extLst>
          </p:cNvPr>
          <p:cNvSpPr/>
          <p:nvPr/>
        </p:nvSpPr>
        <p:spPr>
          <a:xfrm>
            <a:off x="1570603" y="637709"/>
            <a:ext cx="1917900" cy="101854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LinkedIn</a:t>
            </a:r>
            <a:endParaRPr lang="en-CA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656B04-E86F-EBAF-6937-30614202DA1D}"/>
              </a:ext>
            </a:extLst>
          </p:cNvPr>
          <p:cNvSpPr/>
          <p:nvPr/>
        </p:nvSpPr>
        <p:spPr>
          <a:xfrm>
            <a:off x="2775398" y="3637431"/>
            <a:ext cx="2087393" cy="101854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Organizations</a:t>
            </a:r>
            <a:endParaRPr lang="en-CA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A78B4A1-7A5A-5F04-5564-3D041E2FC9E2}"/>
              </a:ext>
            </a:extLst>
          </p:cNvPr>
          <p:cNvSpPr/>
          <p:nvPr/>
        </p:nvSpPr>
        <p:spPr>
          <a:xfrm>
            <a:off x="6700981" y="388584"/>
            <a:ext cx="2528596" cy="136263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Continuing Education/</a:t>
            </a:r>
          </a:p>
          <a:p>
            <a:pPr algn="ctr"/>
            <a:r>
              <a:rPr lang="en-US" dirty="0"/>
              <a:t>Professional Development</a:t>
            </a:r>
            <a:endParaRPr lang="en-CA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7DF805-A790-7FAA-7BDE-BD31AC9E2B71}"/>
              </a:ext>
            </a:extLst>
          </p:cNvPr>
          <p:cNvSpPr/>
          <p:nvPr/>
        </p:nvSpPr>
        <p:spPr>
          <a:xfrm>
            <a:off x="6952266" y="2324827"/>
            <a:ext cx="2026023" cy="11056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External PD</a:t>
            </a:r>
            <a:endParaRPr lang="en-C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9980CEA-2015-F604-D960-535F11BD9C82}"/>
              </a:ext>
            </a:extLst>
          </p:cNvPr>
          <p:cNvSpPr/>
          <p:nvPr/>
        </p:nvSpPr>
        <p:spPr>
          <a:xfrm>
            <a:off x="10182350" y="530128"/>
            <a:ext cx="1620874" cy="75793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Internal PD </a:t>
            </a:r>
            <a:endParaRPr lang="en-CA" dirty="0"/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FB1BD8D9-2B97-BE3D-F99E-4C42EBABF5FB}"/>
              </a:ext>
            </a:extLst>
          </p:cNvPr>
          <p:cNvCxnSpPr>
            <a:cxnSpLocks/>
            <a:stCxn id="7" idx="0"/>
          </p:cNvCxnSpPr>
          <p:nvPr/>
        </p:nvCxnSpPr>
        <p:spPr>
          <a:xfrm rot="16200000" flipV="1">
            <a:off x="3828319" y="797470"/>
            <a:ext cx="949481" cy="16853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5F990C-4CB8-AA48-1D2D-46EF1F7CCAE2}"/>
              </a:ext>
            </a:extLst>
          </p:cNvPr>
          <p:cNvCxnSpPr>
            <a:cxnSpLocks/>
          </p:cNvCxnSpPr>
          <p:nvPr/>
        </p:nvCxnSpPr>
        <p:spPr>
          <a:xfrm>
            <a:off x="2529553" y="1656255"/>
            <a:ext cx="0" cy="76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A9DC7BD-5E38-926A-F139-9B67FE35970B}"/>
              </a:ext>
            </a:extLst>
          </p:cNvPr>
          <p:cNvCxnSpPr>
            <a:cxnSpLocks/>
            <a:stCxn id="8" idx="3"/>
            <a:endCxn id="25" idx="3"/>
          </p:cNvCxnSpPr>
          <p:nvPr/>
        </p:nvCxnSpPr>
        <p:spPr>
          <a:xfrm flipH="1">
            <a:off x="1474502" y="1507092"/>
            <a:ext cx="376971" cy="261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F5FCDCA-DD60-81BB-9939-46D72E5013D9}"/>
              </a:ext>
            </a:extLst>
          </p:cNvPr>
          <p:cNvSpPr/>
          <p:nvPr/>
        </p:nvSpPr>
        <p:spPr>
          <a:xfrm>
            <a:off x="85904" y="1595370"/>
            <a:ext cx="1388598" cy="3460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LinkedIn learning</a:t>
            </a:r>
            <a:endParaRPr lang="en-CA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2342113-DED8-796D-92E5-DDC3ACC62F01}"/>
              </a:ext>
            </a:extLst>
          </p:cNvPr>
          <p:cNvSpPr/>
          <p:nvPr/>
        </p:nvSpPr>
        <p:spPr>
          <a:xfrm>
            <a:off x="1751410" y="2427464"/>
            <a:ext cx="1548152" cy="5964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LinkedIn professional groups</a:t>
            </a:r>
          </a:p>
          <a:p>
            <a:pPr algn="ctr"/>
            <a:endParaRPr lang="en-CA" sz="1200" dirty="0"/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18AB90C8-F7B8-13B1-D8A0-78CE857C8A3B}"/>
              </a:ext>
            </a:extLst>
          </p:cNvPr>
          <p:cNvCxnSpPr>
            <a:cxnSpLocks/>
            <a:stCxn id="7" idx="2"/>
            <a:endCxn id="57" idx="0"/>
          </p:cNvCxnSpPr>
          <p:nvPr/>
        </p:nvCxnSpPr>
        <p:spPr>
          <a:xfrm rot="16200000" flipH="1">
            <a:off x="5534499" y="2831814"/>
            <a:ext cx="707617" cy="1485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E500842-B552-30DD-4240-E17770793060}"/>
              </a:ext>
            </a:extLst>
          </p:cNvPr>
          <p:cNvCxnSpPr>
            <a:cxnSpLocks/>
            <a:stCxn id="9" idx="2"/>
            <a:endCxn id="39" idx="3"/>
          </p:cNvCxnSpPr>
          <p:nvPr/>
        </p:nvCxnSpPr>
        <p:spPr>
          <a:xfrm flipH="1" flipV="1">
            <a:off x="1927707" y="3637431"/>
            <a:ext cx="847691" cy="509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E60765B-D10B-F510-DF91-A6741156690C}"/>
              </a:ext>
            </a:extLst>
          </p:cNvPr>
          <p:cNvCxnSpPr>
            <a:cxnSpLocks/>
          </p:cNvCxnSpPr>
          <p:nvPr/>
        </p:nvCxnSpPr>
        <p:spPr>
          <a:xfrm flipH="1">
            <a:off x="2611275" y="4570696"/>
            <a:ext cx="580791" cy="526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B3BA00EC-0320-9609-C67C-2D610C6D0D43}"/>
              </a:ext>
            </a:extLst>
          </p:cNvPr>
          <p:cNvSpPr/>
          <p:nvPr/>
        </p:nvSpPr>
        <p:spPr>
          <a:xfrm>
            <a:off x="937839" y="3339186"/>
            <a:ext cx="989868" cy="5964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CMLTO</a:t>
            </a:r>
            <a:endParaRPr lang="en-CA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972953E-B118-23F6-893A-54090AA96CAA}"/>
              </a:ext>
            </a:extLst>
          </p:cNvPr>
          <p:cNvSpPr/>
          <p:nvPr/>
        </p:nvSpPr>
        <p:spPr>
          <a:xfrm>
            <a:off x="1621407" y="4975218"/>
            <a:ext cx="989868" cy="5560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CSMLS</a:t>
            </a:r>
            <a:endParaRPr lang="en-CA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54464EA-D61C-4B61-40F6-1A5D861F7DFF}"/>
              </a:ext>
            </a:extLst>
          </p:cNvPr>
          <p:cNvCxnSpPr>
            <a:cxnSpLocks/>
          </p:cNvCxnSpPr>
          <p:nvPr/>
        </p:nvCxnSpPr>
        <p:spPr>
          <a:xfrm flipV="1">
            <a:off x="5883542" y="1399592"/>
            <a:ext cx="947566" cy="71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AC440B2-479C-35A3-0A76-2C5ACAE931BB}"/>
              </a:ext>
            </a:extLst>
          </p:cNvPr>
          <p:cNvCxnSpPr>
            <a:cxnSpLocks/>
            <a:stCxn id="57" idx="1"/>
            <a:endCxn id="9" idx="6"/>
          </p:cNvCxnSpPr>
          <p:nvPr/>
        </p:nvCxnSpPr>
        <p:spPr>
          <a:xfrm flipH="1" flipV="1">
            <a:off x="4862791" y="4146704"/>
            <a:ext cx="1069741" cy="54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8DC9B8E-EE09-4316-D4A2-1ACD48AC3319}"/>
              </a:ext>
            </a:extLst>
          </p:cNvPr>
          <p:cNvCxnSpPr>
            <a:stCxn id="10" idx="4"/>
          </p:cNvCxnSpPr>
          <p:nvPr/>
        </p:nvCxnSpPr>
        <p:spPr>
          <a:xfrm>
            <a:off x="7965279" y="1751220"/>
            <a:ext cx="0" cy="572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E42E9A9-E5D1-A1B3-23C3-10F6F5C4DECC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9229577" y="909095"/>
            <a:ext cx="952773" cy="160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8FA4A09-6058-D059-7ACC-EA14DABB9667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8681585" y="3268582"/>
            <a:ext cx="547992" cy="409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53A3753-F68C-B584-49D4-1E362D449904}"/>
              </a:ext>
            </a:extLst>
          </p:cNvPr>
          <p:cNvCxnSpPr>
            <a:stCxn id="12" idx="3"/>
          </p:cNvCxnSpPr>
          <p:nvPr/>
        </p:nvCxnSpPr>
        <p:spPr>
          <a:xfrm flipH="1">
            <a:off x="6952266" y="3268582"/>
            <a:ext cx="296704" cy="659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F9BDF8E-A36E-C9EC-0253-E7AF258299FE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7954484" y="3430505"/>
            <a:ext cx="10794" cy="13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F9627B18-4377-9C55-9899-C303301C730D}"/>
              </a:ext>
            </a:extLst>
          </p:cNvPr>
          <p:cNvSpPr/>
          <p:nvPr/>
        </p:nvSpPr>
        <p:spPr>
          <a:xfrm>
            <a:off x="5932532" y="3928188"/>
            <a:ext cx="1396679" cy="5460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Conferences</a:t>
            </a:r>
            <a:endParaRPr lang="en-CA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1B538FA-78FF-56B3-0C23-02144AFCCFE3}"/>
              </a:ext>
            </a:extLst>
          </p:cNvPr>
          <p:cNvCxnSpPr/>
          <p:nvPr/>
        </p:nvCxnSpPr>
        <p:spPr>
          <a:xfrm>
            <a:off x="3144416" y="567301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83476ED-61A0-BAB8-9072-4875E3CDD5AD}"/>
              </a:ext>
            </a:extLst>
          </p:cNvPr>
          <p:cNvCxnSpPr>
            <a:cxnSpLocks/>
            <a:endCxn id="64" idx="3"/>
          </p:cNvCxnSpPr>
          <p:nvPr/>
        </p:nvCxnSpPr>
        <p:spPr>
          <a:xfrm flipH="1">
            <a:off x="1891358" y="4373693"/>
            <a:ext cx="983343" cy="188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8A0E5B8E-2E1A-0EF1-AC71-F380EB08B66F}"/>
              </a:ext>
            </a:extLst>
          </p:cNvPr>
          <p:cNvSpPr/>
          <p:nvPr/>
        </p:nvSpPr>
        <p:spPr>
          <a:xfrm>
            <a:off x="901490" y="4357237"/>
            <a:ext cx="989868" cy="4097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IQMH</a:t>
            </a:r>
            <a:endParaRPr lang="en-CA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76CA80C-F647-5CC4-AF27-08FD08745876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2116341" y="5531294"/>
            <a:ext cx="0" cy="363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15C5FAD3-7AE5-B716-7392-6B70EEA0C49D}"/>
              </a:ext>
            </a:extLst>
          </p:cNvPr>
          <p:cNvSpPr/>
          <p:nvPr/>
        </p:nvSpPr>
        <p:spPr>
          <a:xfrm>
            <a:off x="1432773" y="5894355"/>
            <a:ext cx="1341617" cy="4198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Volunteer committees</a:t>
            </a:r>
            <a:endParaRPr lang="en-CA" sz="12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A150B4A-16E7-50FC-D62E-F6414ABC97CC}"/>
              </a:ext>
            </a:extLst>
          </p:cNvPr>
          <p:cNvSpPr/>
          <p:nvPr/>
        </p:nvSpPr>
        <p:spPr>
          <a:xfrm>
            <a:off x="7058745" y="4801538"/>
            <a:ext cx="1791478" cy="649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Vendor sources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EE13D98-707B-6409-2E7A-83D961CC2727}"/>
              </a:ext>
            </a:extLst>
          </p:cNvPr>
          <p:cNvSpPr/>
          <p:nvPr/>
        </p:nvSpPr>
        <p:spPr>
          <a:xfrm>
            <a:off x="9234363" y="3429000"/>
            <a:ext cx="1626469" cy="594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MedLab</a:t>
            </a:r>
            <a:r>
              <a:rPr lang="en-US" dirty="0"/>
              <a:t> Scholar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1CA880A-2A71-9563-CB77-3FC8B5C3284D}"/>
              </a:ext>
            </a:extLst>
          </p:cNvPr>
          <p:cNvCxnSpPr>
            <a:stCxn id="75" idx="2"/>
          </p:cNvCxnSpPr>
          <p:nvPr/>
        </p:nvCxnSpPr>
        <p:spPr>
          <a:xfrm>
            <a:off x="7954484" y="5450728"/>
            <a:ext cx="10793" cy="405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CA7C5196-DD37-F77C-24DB-AB56CC4F2188}"/>
              </a:ext>
            </a:extLst>
          </p:cNvPr>
          <p:cNvSpPr/>
          <p:nvPr/>
        </p:nvSpPr>
        <p:spPr>
          <a:xfrm>
            <a:off x="7058745" y="5856052"/>
            <a:ext cx="1780685" cy="6133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Teaching guides</a:t>
            </a:r>
            <a:endParaRPr lang="en-CA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4B06BDE-7F79-9E51-E131-9B8EB7DFADB8}"/>
              </a:ext>
            </a:extLst>
          </p:cNvPr>
          <p:cNvCxnSpPr>
            <a:stCxn id="12" idx="6"/>
          </p:cNvCxnSpPr>
          <p:nvPr/>
        </p:nvCxnSpPr>
        <p:spPr>
          <a:xfrm>
            <a:off x="8978289" y="2877666"/>
            <a:ext cx="6135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01134C5A-0F5B-250C-91A3-AAE6113DEF59}"/>
              </a:ext>
            </a:extLst>
          </p:cNvPr>
          <p:cNvSpPr/>
          <p:nvPr/>
        </p:nvSpPr>
        <p:spPr>
          <a:xfrm>
            <a:off x="9573207" y="2629657"/>
            <a:ext cx="1287625" cy="5428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Ontario Extend</a:t>
            </a:r>
            <a:endParaRPr lang="en-CA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9AC8DBA-8704-D277-EBF2-35A4F61D2860}"/>
              </a:ext>
            </a:extLst>
          </p:cNvPr>
          <p:cNvCxnSpPr>
            <a:stCxn id="13" idx="4"/>
          </p:cNvCxnSpPr>
          <p:nvPr/>
        </p:nvCxnSpPr>
        <p:spPr>
          <a:xfrm>
            <a:off x="10992787" y="1288061"/>
            <a:ext cx="0" cy="463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7E39F9C-EE86-48CC-7CE8-3CF52AD80E76}"/>
              </a:ext>
            </a:extLst>
          </p:cNvPr>
          <p:cNvSpPr/>
          <p:nvPr/>
        </p:nvSpPr>
        <p:spPr>
          <a:xfrm>
            <a:off x="9991302" y="1768376"/>
            <a:ext cx="1874788" cy="5721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CLIS (Centre for Learning, Innovation and Simulation)</a:t>
            </a:r>
            <a:endParaRPr lang="en-CA" sz="1200" dirty="0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B7C2AE3-3257-2509-2512-F38947147B18}"/>
              </a:ext>
            </a:extLst>
          </p:cNvPr>
          <p:cNvCxnSpPr>
            <a:stCxn id="57" idx="2"/>
          </p:cNvCxnSpPr>
          <p:nvPr/>
        </p:nvCxnSpPr>
        <p:spPr>
          <a:xfrm>
            <a:off x="6630872" y="4474257"/>
            <a:ext cx="618098" cy="327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8A2FF6E-6B02-2F5D-FE2D-F31454CF5FC4}"/>
              </a:ext>
            </a:extLst>
          </p:cNvPr>
          <p:cNvCxnSpPr>
            <a:cxnSpLocks/>
          </p:cNvCxnSpPr>
          <p:nvPr/>
        </p:nvCxnSpPr>
        <p:spPr>
          <a:xfrm>
            <a:off x="8398952" y="3377619"/>
            <a:ext cx="983343" cy="1077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2BBD4395-2FF4-DB11-CA25-DDD1CF853BCC}"/>
              </a:ext>
            </a:extLst>
          </p:cNvPr>
          <p:cNvSpPr/>
          <p:nvPr/>
        </p:nvSpPr>
        <p:spPr>
          <a:xfrm>
            <a:off x="9382295" y="4448690"/>
            <a:ext cx="1456581" cy="47348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Youtube</a:t>
            </a:r>
            <a:endParaRPr lang="en-CA" dirty="0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28335CEE-9129-9607-E942-E555C2C37DDC}"/>
              </a:ext>
            </a:extLst>
          </p:cNvPr>
          <p:cNvCxnSpPr>
            <a:cxnSpLocks/>
          </p:cNvCxnSpPr>
          <p:nvPr/>
        </p:nvCxnSpPr>
        <p:spPr>
          <a:xfrm>
            <a:off x="8220269" y="3429000"/>
            <a:ext cx="1185893" cy="185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363F606-38A5-8266-FF58-136CFB59C530}"/>
              </a:ext>
            </a:extLst>
          </p:cNvPr>
          <p:cNvSpPr/>
          <p:nvPr/>
        </p:nvSpPr>
        <p:spPr>
          <a:xfrm>
            <a:off x="9391193" y="5286824"/>
            <a:ext cx="1469639" cy="5513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Simulation Canada</a:t>
            </a:r>
            <a:endParaRPr lang="en-CA" dirty="0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65B4848-D4B4-7A0E-4E14-C1E69D00AF8B}"/>
              </a:ext>
            </a:extLst>
          </p:cNvPr>
          <p:cNvCxnSpPr>
            <a:cxnSpLocks/>
          </p:cNvCxnSpPr>
          <p:nvPr/>
        </p:nvCxnSpPr>
        <p:spPr>
          <a:xfrm>
            <a:off x="3675127" y="4624839"/>
            <a:ext cx="8333" cy="453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61E4001-E9E5-649B-052D-F2B1C0F9EBB7}"/>
              </a:ext>
            </a:extLst>
          </p:cNvPr>
          <p:cNvSpPr/>
          <p:nvPr/>
        </p:nvSpPr>
        <p:spPr>
          <a:xfrm>
            <a:off x="3203066" y="5097314"/>
            <a:ext cx="989868" cy="5560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CAP</a:t>
            </a:r>
            <a:endParaRPr lang="en-CA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20899E2-BED7-47B5-2766-088524BA61D0}"/>
              </a:ext>
            </a:extLst>
          </p:cNvPr>
          <p:cNvSpPr/>
          <p:nvPr/>
        </p:nvSpPr>
        <p:spPr>
          <a:xfrm>
            <a:off x="3926699" y="5913340"/>
            <a:ext cx="989868" cy="5560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ADLM</a:t>
            </a:r>
            <a:endParaRPr lang="en-CA" dirty="0"/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FC5E10C-E36E-C19E-D182-4554824155A5}"/>
              </a:ext>
            </a:extLst>
          </p:cNvPr>
          <p:cNvCxnSpPr>
            <a:cxnSpLocks/>
          </p:cNvCxnSpPr>
          <p:nvPr/>
        </p:nvCxnSpPr>
        <p:spPr>
          <a:xfrm>
            <a:off x="4380850" y="4596271"/>
            <a:ext cx="0" cy="1335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CA4A84D7-5F1B-1D7F-DCF6-68F825A2EED3}"/>
              </a:ext>
            </a:extLst>
          </p:cNvPr>
          <p:cNvCxnSpPr>
            <a:stCxn id="9" idx="5"/>
          </p:cNvCxnSpPr>
          <p:nvPr/>
        </p:nvCxnSpPr>
        <p:spPr>
          <a:xfrm>
            <a:off x="4557099" y="4506814"/>
            <a:ext cx="444109" cy="415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A0CF90E-1D7D-7577-9777-C8572042DA92}"/>
              </a:ext>
            </a:extLst>
          </p:cNvPr>
          <p:cNvSpPr/>
          <p:nvPr/>
        </p:nvSpPr>
        <p:spPr>
          <a:xfrm>
            <a:off x="4654759" y="4941558"/>
            <a:ext cx="989868" cy="5560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ASCLS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2669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Menezes</dc:creator>
  <cp:lastModifiedBy>Danielle Menezes</cp:lastModifiedBy>
  <cp:revision>1</cp:revision>
  <dcterms:created xsi:type="dcterms:W3CDTF">2023-10-08T18:08:51Z</dcterms:created>
  <dcterms:modified xsi:type="dcterms:W3CDTF">2023-10-08T18:52:29Z</dcterms:modified>
</cp:coreProperties>
</file>