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enezes" userId="b9208ee4cddc30d6" providerId="LiveId" clId="{061E0052-D2AE-43B7-80FC-8585F5393104}"/>
    <pc:docChg chg="modSld">
      <pc:chgData name="Danielle Menezes" userId="b9208ee4cddc30d6" providerId="LiveId" clId="{061E0052-D2AE-43B7-80FC-8585F5393104}" dt="2023-10-08T20:58:01.567" v="55" actId="20577"/>
      <pc:docMkLst>
        <pc:docMk/>
      </pc:docMkLst>
      <pc:sldChg chg="modSp mod">
        <pc:chgData name="Danielle Menezes" userId="b9208ee4cddc30d6" providerId="LiveId" clId="{061E0052-D2AE-43B7-80FC-8585F5393104}" dt="2023-10-08T20:58:01.567" v="55" actId="20577"/>
        <pc:sldMkLst>
          <pc:docMk/>
          <pc:sldMk cId="1359805730" sldId="256"/>
        </pc:sldMkLst>
        <pc:spChg chg="mod">
          <ac:chgData name="Danielle Menezes" userId="b9208ee4cddc30d6" providerId="LiveId" clId="{061E0052-D2AE-43B7-80FC-8585F5393104}" dt="2023-10-08T20:55:21.492" v="32" actId="20577"/>
          <ac:spMkLst>
            <pc:docMk/>
            <pc:sldMk cId="1359805730" sldId="256"/>
            <ac:spMk id="4" creationId="{AC17C2A3-4CD1-6889-2A70-EB9C62D58E22}"/>
          </ac:spMkLst>
        </pc:spChg>
        <pc:spChg chg="mod">
          <ac:chgData name="Danielle Menezes" userId="b9208ee4cddc30d6" providerId="LiveId" clId="{061E0052-D2AE-43B7-80FC-8585F5393104}" dt="2023-10-08T20:54:04.946" v="19" actId="20577"/>
          <ac:spMkLst>
            <pc:docMk/>
            <pc:sldMk cId="1359805730" sldId="256"/>
            <ac:spMk id="32" creationId="{86F4FF27-3CF9-DDD7-F481-F00D3636BB89}"/>
          </ac:spMkLst>
        </pc:spChg>
        <pc:spChg chg="mod">
          <ac:chgData name="Danielle Menezes" userId="b9208ee4cddc30d6" providerId="LiveId" clId="{061E0052-D2AE-43B7-80FC-8585F5393104}" dt="2023-10-08T20:53:55.416" v="8" actId="20577"/>
          <ac:spMkLst>
            <pc:docMk/>
            <pc:sldMk cId="1359805730" sldId="256"/>
            <ac:spMk id="38" creationId="{714B9654-241E-750B-E967-B89503B3B629}"/>
          </ac:spMkLst>
        </pc:spChg>
        <pc:spChg chg="mod">
          <ac:chgData name="Danielle Menezes" userId="b9208ee4cddc30d6" providerId="LiveId" clId="{061E0052-D2AE-43B7-80FC-8585F5393104}" dt="2023-10-08T20:57:56.583" v="54" actId="20577"/>
          <ac:spMkLst>
            <pc:docMk/>
            <pc:sldMk cId="1359805730" sldId="256"/>
            <ac:spMk id="47" creationId="{18625DA5-2265-9514-602E-5E05D45B6948}"/>
          </ac:spMkLst>
        </pc:spChg>
        <pc:spChg chg="mod">
          <ac:chgData name="Danielle Menezes" userId="b9208ee4cddc30d6" providerId="LiveId" clId="{061E0052-D2AE-43B7-80FC-8585F5393104}" dt="2023-10-08T20:56:57.751" v="41" actId="14100"/>
          <ac:spMkLst>
            <pc:docMk/>
            <pc:sldMk cId="1359805730" sldId="256"/>
            <ac:spMk id="83" creationId="{07FF9328-B6FD-7179-970B-232CB886B2C6}"/>
          </ac:spMkLst>
        </pc:spChg>
        <pc:spChg chg="mod">
          <ac:chgData name="Danielle Menezes" userId="b9208ee4cddc30d6" providerId="LiveId" clId="{061E0052-D2AE-43B7-80FC-8585F5393104}" dt="2023-10-08T20:58:01.567" v="55" actId="20577"/>
          <ac:spMkLst>
            <pc:docMk/>
            <pc:sldMk cId="1359805730" sldId="256"/>
            <ac:spMk id="92" creationId="{065E41C1-9E70-FF29-E12E-B9A74C75EA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8480-6C59-7B67-CD9D-EB3FA4803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093E8-C8AE-9908-BB9C-772710B2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1935-0A85-E822-4D35-0EBB1908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1B1C9-2342-4AB1-E561-4FEC0FA1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8DEFC-FAF9-8121-2D87-21921CB5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424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7271-747F-D078-B93A-B3B0E9E1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C4AD9-4BC5-D88D-7206-83038E958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78B08-E67D-6DE8-E795-84EA1247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FE8EF-D9F9-040D-9EDE-618DF611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AF807-7619-F3BD-F17D-8D7FCC27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22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C8CCA-0322-3339-D9C7-16ECC7054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B0176-4E35-F7E1-26A8-BBC1A475B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BA94B-B75B-6C09-3657-4DDBAEE5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B6FFB-3A2D-05BE-779D-CAAEFBC87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8C996-CCF8-0607-C9C4-AE3425CC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217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3D1E-B300-277A-396A-CD0C300B7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715E8-F3DB-F11F-68F5-E942E095F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40B4B-AE43-0F5C-6EB9-8DB87FADE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EBCA3-B57A-E6AA-35FF-8A99F28FA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5016A-AF17-64B7-0EFC-D25AE989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871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2734-8305-C2DF-2B6C-35B43EEC3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39598-ED25-7DDF-E7E2-8B69434B0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908E7-8E67-556C-C3A6-58AB92AB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D5427-0598-F85C-548D-4477CF64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7D6A9-E366-1EBC-7DF1-75BA4690A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2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04B0-8C07-6948-6965-FEE69DA0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66E8C-7EC6-B1DA-F2A0-42DC35699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48F11-B6A9-304A-6EB6-84446D518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3D2D3-BFFB-6851-AFD2-F81AD009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01B03-4DA9-7FA8-9730-2D9CD39B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AAE49-2AAD-9439-A8D8-5BCD7FB3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323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5096-ECCB-1204-93AD-F4410C78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EE4F9-A22F-4005-13CE-D8F9ADECE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E9447-1B9A-4E06-1BC9-18D6A9A5D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394223-A81A-6957-2E73-651C1356F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04728-4A1E-CD56-C0E8-69E4EC55E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C0EAB2-62EB-112A-428F-085E5A96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4C0BF4-8EB3-88C0-EB16-0A2157F0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B175A-3003-16FD-C6FE-D76EEE1CB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30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C541-19E5-218C-4C52-31FC5FF3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A0C568-F1C9-FF0D-6706-F8D5B61D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19D4D-A8C5-4C7A-6C52-2F67A10B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648AD-DC8B-5516-6143-5CFC3014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265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BADCE-25E3-4A29-A900-4D84B3F3C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0B4C6-5926-D8A3-93F5-3EE3330E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0E346-6BB2-C4F7-D7D2-C457145B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32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A1ADB-F4C6-0987-4097-A458DFA2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A058E-33F0-CE5C-5D7B-5FCDAAFB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3CBF3-AC94-6C91-7701-2D083AB37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05566-7138-1609-4A98-93CDA724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72EF7-7A71-629D-06C6-69C4EBC40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DE04C-E401-C7BA-5F7B-537F314F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90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BAF63-3A3C-DC91-35D3-33081237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544C0-964E-F0D4-02DA-FCC791F71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0AFB9-F104-8EEA-38D6-22E7D2B5C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BF90-C94A-7287-1735-E29C6B30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87A10-C7C6-0895-4B20-8AE915C5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0B563-24C8-BDC4-0498-349C816C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777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F256EB-7637-777B-32AC-6EB7914D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AB9C4-FE72-6F8A-FAE8-CDEAEB738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68BCD-7F65-E8AC-2E08-EE121AF0C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C141D-B4BF-472C-AB88-2C95699EA4C7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67BC7-E7E2-6E7C-410F-2B914FA2B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63FB2-A6A8-167B-958D-4EEBB9EF8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110D-295E-45A8-BAC7-8B51224261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765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C17C2A3-4CD1-6889-2A70-EB9C62D58E22}"/>
              </a:ext>
            </a:extLst>
          </p:cNvPr>
          <p:cNvSpPr/>
          <p:nvPr/>
        </p:nvSpPr>
        <p:spPr>
          <a:xfrm>
            <a:off x="4838441" y="638283"/>
            <a:ext cx="2090057" cy="119898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Healthcare simulation</a:t>
            </a:r>
            <a:endParaRPr lang="en-CA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78D503B-ADEC-343C-AB2B-65ADE0BFCDD1}"/>
              </a:ext>
            </a:extLst>
          </p:cNvPr>
          <p:cNvCxnSpPr>
            <a:cxnSpLocks/>
          </p:cNvCxnSpPr>
          <p:nvPr/>
        </p:nvCxnSpPr>
        <p:spPr>
          <a:xfrm>
            <a:off x="3802740" y="2863856"/>
            <a:ext cx="0" cy="607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028AA5-F4F4-222D-BC0F-4D1E2F1804D9}"/>
              </a:ext>
            </a:extLst>
          </p:cNvPr>
          <p:cNvCxnSpPr>
            <a:stCxn id="4" idx="3"/>
          </p:cNvCxnSpPr>
          <p:nvPr/>
        </p:nvCxnSpPr>
        <p:spPr>
          <a:xfrm flipH="1">
            <a:off x="4586514" y="1661680"/>
            <a:ext cx="558009" cy="786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AEF95C1-4CF8-6FD5-B973-5180A33293B4}"/>
              </a:ext>
            </a:extLst>
          </p:cNvPr>
          <p:cNvCxnSpPr>
            <a:stCxn id="4" idx="2"/>
          </p:cNvCxnSpPr>
          <p:nvPr/>
        </p:nvCxnSpPr>
        <p:spPr>
          <a:xfrm flipH="1">
            <a:off x="3826933" y="1237775"/>
            <a:ext cx="10115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AAADAEA-DC4E-A1FA-3DA7-8CD2C7ABB544}"/>
              </a:ext>
            </a:extLst>
          </p:cNvPr>
          <p:cNvSpPr/>
          <p:nvPr/>
        </p:nvSpPr>
        <p:spPr>
          <a:xfrm>
            <a:off x="2520648" y="813871"/>
            <a:ext cx="1282094" cy="7867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LinkedIn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9C247-D943-9A60-C633-81A6908F8C4C}"/>
              </a:ext>
            </a:extLst>
          </p:cNvPr>
          <p:cNvSpPr/>
          <p:nvPr/>
        </p:nvSpPr>
        <p:spPr>
          <a:xfrm>
            <a:off x="2934304" y="2448419"/>
            <a:ext cx="1736875" cy="4154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Types</a:t>
            </a:r>
            <a:endParaRPr lang="en-C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E212A1-5ADF-92AC-486E-BC3F9324AC11}"/>
              </a:ext>
            </a:extLst>
          </p:cNvPr>
          <p:cNvSpPr/>
          <p:nvPr/>
        </p:nvSpPr>
        <p:spPr>
          <a:xfrm>
            <a:off x="10126134" y="716464"/>
            <a:ext cx="1581883" cy="8841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SIM Expo</a:t>
            </a:r>
            <a:endParaRPr lang="en-CA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FE0AD6-1837-CC63-67B2-8F2E9196AEA3}"/>
              </a:ext>
            </a:extLst>
          </p:cNvPr>
          <p:cNvCxnSpPr>
            <a:stCxn id="4" idx="6"/>
          </p:cNvCxnSpPr>
          <p:nvPr/>
        </p:nvCxnSpPr>
        <p:spPr>
          <a:xfrm>
            <a:off x="6928498" y="1237775"/>
            <a:ext cx="8947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A320C-2109-3DB9-0B3F-F432C560932C}"/>
              </a:ext>
            </a:extLst>
          </p:cNvPr>
          <p:cNvSpPr/>
          <p:nvPr/>
        </p:nvSpPr>
        <p:spPr>
          <a:xfrm>
            <a:off x="7823200" y="887354"/>
            <a:ext cx="1408232" cy="7132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Conferences</a:t>
            </a:r>
            <a:endParaRPr lang="en-CA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8016943-ED69-C5B4-AC18-BB4149DF9B69}"/>
              </a:ext>
            </a:extLst>
          </p:cNvPr>
          <p:cNvCxnSpPr>
            <a:stCxn id="4" idx="5"/>
          </p:cNvCxnSpPr>
          <p:nvPr/>
        </p:nvCxnSpPr>
        <p:spPr>
          <a:xfrm>
            <a:off x="6622416" y="1661680"/>
            <a:ext cx="753433" cy="747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499E507-F713-E54A-3BAA-3FB92DE6669E}"/>
              </a:ext>
            </a:extLst>
          </p:cNvPr>
          <p:cNvSpPr/>
          <p:nvPr/>
        </p:nvSpPr>
        <p:spPr>
          <a:xfrm>
            <a:off x="7362459" y="3806122"/>
            <a:ext cx="2065866" cy="10233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CLIS (Centre for learning, innovation and simulation)</a:t>
            </a:r>
            <a:endParaRPr lang="en-CA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6E12656-F9C8-EBE6-C24A-B77C6B091258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2032000" y="1207241"/>
            <a:ext cx="4886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5B997CA-E055-6738-58B8-E718D090F5DF}"/>
              </a:ext>
            </a:extLst>
          </p:cNvPr>
          <p:cNvSpPr/>
          <p:nvPr/>
        </p:nvSpPr>
        <p:spPr>
          <a:xfrm>
            <a:off x="483983" y="793574"/>
            <a:ext cx="1548017" cy="8691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LinkedIn groups</a:t>
            </a:r>
            <a:endParaRPr lang="en-CA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B377F5F-633C-6A6A-9C92-FE658D39A781}"/>
              </a:ext>
            </a:extLst>
          </p:cNvPr>
          <p:cNvCxnSpPr>
            <a:cxnSpLocks/>
          </p:cNvCxnSpPr>
          <p:nvPr/>
        </p:nvCxnSpPr>
        <p:spPr>
          <a:xfrm>
            <a:off x="3826933" y="4317821"/>
            <a:ext cx="0" cy="68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7850BF3-BA3D-0F93-C96D-0FCAF163B717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854797" y="3319365"/>
            <a:ext cx="171321" cy="587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DED71C-009D-0CD1-CDBD-8C2D5D469FC3}"/>
              </a:ext>
            </a:extLst>
          </p:cNvPr>
          <p:cNvCxnSpPr>
            <a:cxnSpLocks/>
          </p:cNvCxnSpPr>
          <p:nvPr/>
        </p:nvCxnSpPr>
        <p:spPr>
          <a:xfrm>
            <a:off x="1669693" y="3348301"/>
            <a:ext cx="48773" cy="1651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86F4FF27-3CF9-DDD7-F481-F00D3636BB89}"/>
              </a:ext>
            </a:extLst>
          </p:cNvPr>
          <p:cNvSpPr/>
          <p:nvPr/>
        </p:nvSpPr>
        <p:spPr>
          <a:xfrm>
            <a:off x="213750" y="3906536"/>
            <a:ext cx="1282094" cy="7867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Simulation Canada- Virtu-WIL</a:t>
            </a:r>
            <a:endParaRPr lang="en-CA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8670F3-E6A5-57EF-2996-AD76D5C13985}"/>
              </a:ext>
            </a:extLst>
          </p:cNvPr>
          <p:cNvSpPr/>
          <p:nvPr/>
        </p:nvSpPr>
        <p:spPr>
          <a:xfrm>
            <a:off x="728136" y="2692122"/>
            <a:ext cx="1689701" cy="58717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  <a:endParaRPr lang="en-CA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9174D9B-5D18-4C9E-290F-B4EA7590034A}"/>
              </a:ext>
            </a:extLst>
          </p:cNvPr>
          <p:cNvCxnSpPr>
            <a:cxnSpLocks/>
          </p:cNvCxnSpPr>
          <p:nvPr/>
        </p:nvCxnSpPr>
        <p:spPr>
          <a:xfrm flipH="1">
            <a:off x="2444027" y="2656138"/>
            <a:ext cx="473344" cy="207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14B9654-241E-750B-E967-B89503B3B629}"/>
              </a:ext>
            </a:extLst>
          </p:cNvPr>
          <p:cNvSpPr/>
          <p:nvPr/>
        </p:nvSpPr>
        <p:spPr>
          <a:xfrm>
            <a:off x="1135593" y="5032215"/>
            <a:ext cx="1282094" cy="7867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Affinity Learning</a:t>
            </a:r>
            <a:endParaRPr lang="en-CA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316483D-BCFD-F5C7-D6D2-364A94268327}"/>
              </a:ext>
            </a:extLst>
          </p:cNvPr>
          <p:cNvSpPr/>
          <p:nvPr/>
        </p:nvSpPr>
        <p:spPr>
          <a:xfrm>
            <a:off x="3226152" y="3455988"/>
            <a:ext cx="1136952" cy="8625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Training</a:t>
            </a:r>
            <a:endParaRPr lang="en-CA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C0537A3-5D3D-ACBC-E968-B42B4AFFBA73}"/>
              </a:ext>
            </a:extLst>
          </p:cNvPr>
          <p:cNvSpPr/>
          <p:nvPr/>
        </p:nvSpPr>
        <p:spPr>
          <a:xfrm>
            <a:off x="3177379" y="4999440"/>
            <a:ext cx="1282094" cy="4154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Education</a:t>
            </a:r>
            <a:endParaRPr lang="en-CA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3548179-7733-37E2-3060-EEA5892481A4}"/>
              </a:ext>
            </a:extLst>
          </p:cNvPr>
          <p:cNvCxnSpPr/>
          <p:nvPr/>
        </p:nvCxnSpPr>
        <p:spPr>
          <a:xfrm>
            <a:off x="2167990" y="3312068"/>
            <a:ext cx="279795" cy="580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18625DA5-2265-9514-602E-5E05D45B6948}"/>
              </a:ext>
            </a:extLst>
          </p:cNvPr>
          <p:cNvSpPr/>
          <p:nvPr/>
        </p:nvSpPr>
        <p:spPr>
          <a:xfrm>
            <a:off x="2105249" y="3954805"/>
            <a:ext cx="1011902" cy="5809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Virtual Reality</a:t>
            </a:r>
            <a:endParaRPr lang="en-CA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F0F26EB-A8B8-8981-E48B-7B1010B3A4F1}"/>
              </a:ext>
            </a:extLst>
          </p:cNvPr>
          <p:cNvCxnSpPr/>
          <p:nvPr/>
        </p:nvCxnSpPr>
        <p:spPr>
          <a:xfrm>
            <a:off x="9231432" y="1228161"/>
            <a:ext cx="8947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2C2D834-8628-D92A-B722-D9E252DFF1C8}"/>
              </a:ext>
            </a:extLst>
          </p:cNvPr>
          <p:cNvCxnSpPr>
            <a:cxnSpLocks/>
          </p:cNvCxnSpPr>
          <p:nvPr/>
        </p:nvCxnSpPr>
        <p:spPr>
          <a:xfrm>
            <a:off x="4671179" y="2863856"/>
            <a:ext cx="354760" cy="536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F2AB5AE4-4CB0-41FB-099C-BD32D507ED8B}"/>
              </a:ext>
            </a:extLst>
          </p:cNvPr>
          <p:cNvSpPr/>
          <p:nvPr/>
        </p:nvSpPr>
        <p:spPr>
          <a:xfrm>
            <a:off x="7375849" y="2448419"/>
            <a:ext cx="1855583" cy="78673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Internal support</a:t>
            </a:r>
            <a:endParaRPr lang="en-CA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78BB1C6-919E-6DE0-EC92-9059E5511C39}"/>
              </a:ext>
            </a:extLst>
          </p:cNvPr>
          <p:cNvCxnSpPr>
            <a:cxnSpLocks/>
          </p:cNvCxnSpPr>
          <p:nvPr/>
        </p:nvCxnSpPr>
        <p:spPr>
          <a:xfrm>
            <a:off x="8401699" y="3235153"/>
            <a:ext cx="0" cy="546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563E199-276E-1DB2-CA46-3A3724D4A8DF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8527316" y="1600611"/>
            <a:ext cx="1598818" cy="668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8E4EE06E-7337-2904-2B70-3BA87DAA8ACF}"/>
              </a:ext>
            </a:extLst>
          </p:cNvPr>
          <p:cNvSpPr/>
          <p:nvPr/>
        </p:nvSpPr>
        <p:spPr>
          <a:xfrm>
            <a:off x="2952587" y="5855161"/>
            <a:ext cx="1748692" cy="786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Websites and online courses</a:t>
            </a:r>
            <a:endParaRPr lang="en-CA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2E8DD90-7BBA-DC35-FB5F-A5EECBCD6E83}"/>
              </a:ext>
            </a:extLst>
          </p:cNvPr>
          <p:cNvSpPr/>
          <p:nvPr/>
        </p:nvSpPr>
        <p:spPr>
          <a:xfrm>
            <a:off x="4909118" y="3400768"/>
            <a:ext cx="1136952" cy="49227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Digital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07943F2-2E88-88B4-D4EE-ABEF71B60BE6}"/>
              </a:ext>
            </a:extLst>
          </p:cNvPr>
          <p:cNvCxnSpPr>
            <a:cxnSpLocks/>
          </p:cNvCxnSpPr>
          <p:nvPr/>
        </p:nvCxnSpPr>
        <p:spPr>
          <a:xfrm flipH="1">
            <a:off x="3794628" y="5427859"/>
            <a:ext cx="8112" cy="391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9658278-3F34-2E12-72A2-43E7E1106116}"/>
              </a:ext>
            </a:extLst>
          </p:cNvPr>
          <p:cNvCxnSpPr>
            <a:stCxn id="61" idx="2"/>
          </p:cNvCxnSpPr>
          <p:nvPr/>
        </p:nvCxnSpPr>
        <p:spPr>
          <a:xfrm>
            <a:off x="5477594" y="3893038"/>
            <a:ext cx="0" cy="406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C268520-36C2-4290-E411-74899D66A6DC}"/>
              </a:ext>
            </a:extLst>
          </p:cNvPr>
          <p:cNvSpPr/>
          <p:nvPr/>
        </p:nvSpPr>
        <p:spPr>
          <a:xfrm>
            <a:off x="4903910" y="4300441"/>
            <a:ext cx="1136949" cy="5809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Software</a:t>
            </a:r>
            <a:endParaRPr lang="en-CA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7A91189-8C7B-681C-84C9-7895D0653231}"/>
              </a:ext>
            </a:extLst>
          </p:cNvPr>
          <p:cNvCxnSpPr>
            <a:cxnSpLocks/>
          </p:cNvCxnSpPr>
          <p:nvPr/>
        </p:nvCxnSpPr>
        <p:spPr>
          <a:xfrm>
            <a:off x="10897982" y="2900539"/>
            <a:ext cx="0" cy="625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EE356BAE-066E-D4FD-4A37-068784758541}"/>
              </a:ext>
            </a:extLst>
          </p:cNvPr>
          <p:cNvSpPr/>
          <p:nvPr/>
        </p:nvSpPr>
        <p:spPr>
          <a:xfrm>
            <a:off x="5705769" y="5274956"/>
            <a:ext cx="1530757" cy="6079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Youtube</a:t>
            </a:r>
            <a:r>
              <a:rPr lang="en-US" dirty="0"/>
              <a:t> tutorials</a:t>
            </a:r>
            <a:endParaRPr lang="en-CA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325EBC7-E249-6963-0138-3D29242D127C}"/>
              </a:ext>
            </a:extLst>
          </p:cNvPr>
          <p:cNvSpPr/>
          <p:nvPr/>
        </p:nvSpPr>
        <p:spPr>
          <a:xfrm>
            <a:off x="10126134" y="2022253"/>
            <a:ext cx="1581883" cy="8841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Organizations</a:t>
            </a:r>
            <a:endParaRPr lang="en-CA" dirty="0"/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6D5CA925-2445-D251-F1F5-2FBC1BBDCA4F}"/>
              </a:ext>
            </a:extLst>
          </p:cNvPr>
          <p:cNvCxnSpPr>
            <a:cxnSpLocks/>
            <a:stCxn id="61" idx="3"/>
            <a:endCxn id="72" idx="0"/>
          </p:cNvCxnSpPr>
          <p:nvPr/>
        </p:nvCxnSpPr>
        <p:spPr>
          <a:xfrm>
            <a:off x="6046070" y="3646903"/>
            <a:ext cx="425078" cy="162805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D06358B-2684-BCD0-5223-CC36918EDE05}"/>
              </a:ext>
            </a:extLst>
          </p:cNvPr>
          <p:cNvCxnSpPr>
            <a:cxnSpLocks/>
          </p:cNvCxnSpPr>
          <p:nvPr/>
        </p:nvCxnSpPr>
        <p:spPr>
          <a:xfrm>
            <a:off x="8005925" y="4829519"/>
            <a:ext cx="0" cy="546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7FF9328-B6FD-7179-970B-232CB886B2C6}"/>
              </a:ext>
            </a:extLst>
          </p:cNvPr>
          <p:cNvSpPr/>
          <p:nvPr/>
        </p:nvSpPr>
        <p:spPr>
          <a:xfrm>
            <a:off x="7368291" y="5400488"/>
            <a:ext cx="1408232" cy="8255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Simulation experts (staff)</a:t>
            </a:r>
            <a:endParaRPr lang="en-CA" dirty="0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D3F9075-41F2-9967-4F39-A99ACAE950E8}"/>
              </a:ext>
            </a:extLst>
          </p:cNvPr>
          <p:cNvCxnSpPr>
            <a:cxnSpLocks/>
          </p:cNvCxnSpPr>
          <p:nvPr/>
        </p:nvCxnSpPr>
        <p:spPr>
          <a:xfrm>
            <a:off x="9164951" y="4856944"/>
            <a:ext cx="0" cy="998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B9E39B66-BAB2-151E-0487-1FADC80E9CF9}"/>
              </a:ext>
            </a:extLst>
          </p:cNvPr>
          <p:cNvSpPr/>
          <p:nvPr/>
        </p:nvSpPr>
        <p:spPr>
          <a:xfrm>
            <a:off x="8843647" y="5889028"/>
            <a:ext cx="1181013" cy="7867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CAE Learning Space</a:t>
            </a:r>
            <a:endParaRPr lang="en-CA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A2DA607-44C6-4F99-5C67-14652B207EA1}"/>
              </a:ext>
            </a:extLst>
          </p:cNvPr>
          <p:cNvSpPr/>
          <p:nvPr/>
        </p:nvSpPr>
        <p:spPr>
          <a:xfrm>
            <a:off x="10299785" y="3549907"/>
            <a:ext cx="1408232" cy="7132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ASCLS-CLEC</a:t>
            </a:r>
            <a:endParaRPr lang="en-CA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736A3B6-C7A6-09EB-F091-A356620D52C1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9428325" y="4317821"/>
            <a:ext cx="596335" cy="68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065E41C1-9E70-FF29-E12E-B9A74C75EABF}"/>
              </a:ext>
            </a:extLst>
          </p:cNvPr>
          <p:cNvSpPr/>
          <p:nvPr/>
        </p:nvSpPr>
        <p:spPr>
          <a:xfrm>
            <a:off x="10071791" y="4470059"/>
            <a:ext cx="1940687" cy="11363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Michener IDEAS- Virtual Simulation Teaching and Learning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9805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Menezes</dc:creator>
  <cp:lastModifiedBy>Danielle Menezes</cp:lastModifiedBy>
  <cp:revision>1</cp:revision>
  <dcterms:created xsi:type="dcterms:W3CDTF">2023-10-08T20:52:13Z</dcterms:created>
  <dcterms:modified xsi:type="dcterms:W3CDTF">2023-10-08T20:58:04Z</dcterms:modified>
</cp:coreProperties>
</file>