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C6E0"/>
    <a:srgbClr val="C9B4D6"/>
    <a:srgbClr val="401B5B"/>
    <a:srgbClr val="4472C4"/>
    <a:srgbClr val="97C3AF"/>
    <a:srgbClr val="009E47"/>
    <a:srgbClr val="A7BCE3"/>
    <a:srgbClr val="172C51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C923A2-3C99-45F4-A174-6E6976C8C42C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14BAF8-91AA-4F4D-B4D4-E4194DF683D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Think and Feel</a:t>
          </a:r>
          <a:r>
            <a:rPr lang="en-US" b="0" i="0"/>
            <a:t>: Write down the emotions, beliefs, and thoughts that the person might have about the experience.</a:t>
          </a:r>
          <a:endParaRPr lang="en-US"/>
        </a:p>
      </dgm:t>
    </dgm:pt>
    <dgm:pt modelId="{DAD0CB1A-C2DF-45CF-AA21-78FBC564682B}" type="parTrans" cxnId="{365F6FD0-555A-4758-B945-2E6BF3B003C8}">
      <dgm:prSet/>
      <dgm:spPr/>
      <dgm:t>
        <a:bodyPr/>
        <a:lstStyle/>
        <a:p>
          <a:endParaRPr lang="en-US"/>
        </a:p>
      </dgm:t>
    </dgm:pt>
    <dgm:pt modelId="{1C5BDA93-8D0E-4315-89C6-00FF518A74D2}" type="sibTrans" cxnId="{365F6FD0-555A-4758-B945-2E6BF3B003C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2F1D129-6DDE-46A8-9988-82302078442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See</a:t>
          </a:r>
          <a:r>
            <a:rPr lang="en-US" b="0" i="0"/>
            <a:t>: Document the surroundings and visual cues that the person might encounter or notice.</a:t>
          </a:r>
          <a:endParaRPr lang="en-US"/>
        </a:p>
      </dgm:t>
    </dgm:pt>
    <dgm:pt modelId="{772A1109-D876-4A11-B0C5-C52F8F6B8CE7}" type="parTrans" cxnId="{A49F3C96-C93C-4DDD-B284-C85E8B33FD46}">
      <dgm:prSet/>
      <dgm:spPr/>
      <dgm:t>
        <a:bodyPr/>
        <a:lstStyle/>
        <a:p>
          <a:endParaRPr lang="en-US"/>
        </a:p>
      </dgm:t>
    </dgm:pt>
    <dgm:pt modelId="{C35ED3D9-7D02-4B37-9614-69D94C4ACE9E}" type="sibTrans" cxnId="{A49F3C96-C93C-4DDD-B284-C85E8B33FD4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E09250F-0F74-4985-8D3C-8641487288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Say and Do</a:t>
          </a:r>
          <a:r>
            <a:rPr lang="en-US" b="0" i="0"/>
            <a:t>: Record any spoken words and actions that you observe from the person.</a:t>
          </a:r>
          <a:endParaRPr lang="en-US"/>
        </a:p>
      </dgm:t>
    </dgm:pt>
    <dgm:pt modelId="{DE722B09-114D-4BF3-AC10-A5D95C1D3938}" type="parTrans" cxnId="{BB3AA073-7AE8-40E1-BC31-6B0B0A43A8B1}">
      <dgm:prSet/>
      <dgm:spPr/>
      <dgm:t>
        <a:bodyPr/>
        <a:lstStyle/>
        <a:p>
          <a:endParaRPr lang="en-US"/>
        </a:p>
      </dgm:t>
    </dgm:pt>
    <dgm:pt modelId="{C52F910A-1EBB-400B-8C74-A02A9CAC0548}" type="sibTrans" cxnId="{BB3AA073-7AE8-40E1-BC31-6B0B0A43A8B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BB6149B-1995-4931-9BCE-98CA6B16D0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Hear</a:t>
          </a:r>
          <a:r>
            <a:rPr lang="en-US" b="0" i="0"/>
            <a:t>: List any impactful information or advice that the person might receive from friends, family, or media.</a:t>
          </a:r>
          <a:endParaRPr lang="en-US"/>
        </a:p>
      </dgm:t>
    </dgm:pt>
    <dgm:pt modelId="{AC68503F-E2BB-4926-A4BB-F2DE7D6B2BC4}" type="parTrans" cxnId="{DF0BEBCA-4CC2-48D1-8EF5-7DEF6D6632D5}">
      <dgm:prSet/>
      <dgm:spPr/>
      <dgm:t>
        <a:bodyPr/>
        <a:lstStyle/>
        <a:p>
          <a:endParaRPr lang="en-US"/>
        </a:p>
      </dgm:t>
    </dgm:pt>
    <dgm:pt modelId="{73A146A7-98C9-4B1C-86E7-C89F16E0D863}" type="sibTrans" cxnId="{DF0BEBCA-4CC2-48D1-8EF5-7DEF6D6632D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533504C-936D-4E3E-9574-6875563B92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Pain</a:t>
          </a:r>
          <a:r>
            <a:rPr lang="en-US" b="0" i="0"/>
            <a:t>: Identify any fears, frustrations, or obstacles that the person might experience.</a:t>
          </a:r>
          <a:endParaRPr lang="en-US"/>
        </a:p>
      </dgm:t>
    </dgm:pt>
    <dgm:pt modelId="{C5B1950C-3E75-4733-9A5D-400CB35E181E}" type="parTrans" cxnId="{31DA01BB-DDFF-4705-A1F4-3E32AB21D24C}">
      <dgm:prSet/>
      <dgm:spPr/>
      <dgm:t>
        <a:bodyPr/>
        <a:lstStyle/>
        <a:p>
          <a:endParaRPr lang="en-US"/>
        </a:p>
      </dgm:t>
    </dgm:pt>
    <dgm:pt modelId="{444C0A61-0261-43F1-9366-1AAC8B6A5EBF}" type="sibTrans" cxnId="{31DA01BB-DDFF-4705-A1F4-3E32AB21D24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BAA2B04-6561-497B-B44C-695C75ADB4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Gain</a:t>
          </a:r>
          <a:r>
            <a:rPr lang="en-US" b="0" i="0"/>
            <a:t>: Determine what the person desires or needs, and how they might benefit from the experience.</a:t>
          </a:r>
          <a:endParaRPr lang="en-US"/>
        </a:p>
      </dgm:t>
    </dgm:pt>
    <dgm:pt modelId="{6D680853-EEFB-496F-853A-184DC2D73BEE}" type="parTrans" cxnId="{0078E5EF-C167-49BF-A12C-F464FE67C7EB}">
      <dgm:prSet/>
      <dgm:spPr/>
      <dgm:t>
        <a:bodyPr/>
        <a:lstStyle/>
        <a:p>
          <a:endParaRPr lang="en-US"/>
        </a:p>
      </dgm:t>
    </dgm:pt>
    <dgm:pt modelId="{E65F3D81-1A82-400C-8CE7-3600BA2B9A76}" type="sibTrans" cxnId="{0078E5EF-C167-49BF-A12C-F464FE67C7EB}">
      <dgm:prSet/>
      <dgm:spPr/>
      <dgm:t>
        <a:bodyPr/>
        <a:lstStyle/>
        <a:p>
          <a:endParaRPr lang="en-US"/>
        </a:p>
      </dgm:t>
    </dgm:pt>
    <dgm:pt modelId="{823A9C76-3AA5-4AEA-AC34-2F35E3162189}" type="pres">
      <dgm:prSet presAssocID="{FBC923A2-3C99-45F4-A174-6E6976C8C42C}" presName="root" presStyleCnt="0">
        <dgm:presLayoutVars>
          <dgm:dir/>
          <dgm:resizeHandles val="exact"/>
        </dgm:presLayoutVars>
      </dgm:prSet>
      <dgm:spPr/>
    </dgm:pt>
    <dgm:pt modelId="{EBE05C3B-C8D9-4056-9359-66916BA8A00D}" type="pres">
      <dgm:prSet presAssocID="{FBC923A2-3C99-45F4-A174-6E6976C8C42C}" presName="container" presStyleCnt="0">
        <dgm:presLayoutVars>
          <dgm:dir/>
          <dgm:resizeHandles val="exact"/>
        </dgm:presLayoutVars>
      </dgm:prSet>
      <dgm:spPr/>
    </dgm:pt>
    <dgm:pt modelId="{8CB43C48-0681-4BD0-8CDA-1A86EBF702B9}" type="pres">
      <dgm:prSet presAssocID="{7914BAF8-91AA-4F4D-B4D4-E4194DF683D0}" presName="compNode" presStyleCnt="0"/>
      <dgm:spPr/>
    </dgm:pt>
    <dgm:pt modelId="{1D384E89-903A-4138-A918-A0F70900EC39}" type="pres">
      <dgm:prSet presAssocID="{7914BAF8-91AA-4F4D-B4D4-E4194DF683D0}" presName="iconBgRect" presStyleLbl="bgShp" presStyleIdx="0" presStyleCnt="6"/>
      <dgm:spPr/>
    </dgm:pt>
    <dgm:pt modelId="{A2B5EDC0-6D58-4ED6-BB02-C504CC5803C4}" type="pres">
      <dgm:prSet presAssocID="{7914BAF8-91AA-4F4D-B4D4-E4194DF683D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EB9F364C-61FD-4805-A97E-D3AE24D957AF}" type="pres">
      <dgm:prSet presAssocID="{7914BAF8-91AA-4F4D-B4D4-E4194DF683D0}" presName="spaceRect" presStyleCnt="0"/>
      <dgm:spPr/>
    </dgm:pt>
    <dgm:pt modelId="{5FEE7BCF-0A3D-4C7C-80EE-571F0FADC6E8}" type="pres">
      <dgm:prSet presAssocID="{7914BAF8-91AA-4F4D-B4D4-E4194DF683D0}" presName="textRect" presStyleLbl="revTx" presStyleIdx="0" presStyleCnt="6">
        <dgm:presLayoutVars>
          <dgm:chMax val="1"/>
          <dgm:chPref val="1"/>
        </dgm:presLayoutVars>
      </dgm:prSet>
      <dgm:spPr/>
    </dgm:pt>
    <dgm:pt modelId="{C0A5A1FD-2492-4929-9194-46E86461FB41}" type="pres">
      <dgm:prSet presAssocID="{1C5BDA93-8D0E-4315-89C6-00FF518A74D2}" presName="sibTrans" presStyleLbl="sibTrans2D1" presStyleIdx="0" presStyleCnt="0"/>
      <dgm:spPr/>
    </dgm:pt>
    <dgm:pt modelId="{8A1A8773-B200-49B3-A5C7-112F317514BC}" type="pres">
      <dgm:prSet presAssocID="{82F1D129-6DDE-46A8-9988-823020784424}" presName="compNode" presStyleCnt="0"/>
      <dgm:spPr/>
    </dgm:pt>
    <dgm:pt modelId="{EBD77BFC-804C-4BFF-BBDD-D9EBE3CBE49B}" type="pres">
      <dgm:prSet presAssocID="{82F1D129-6DDE-46A8-9988-823020784424}" presName="iconBgRect" presStyleLbl="bgShp" presStyleIdx="1" presStyleCnt="6"/>
      <dgm:spPr/>
    </dgm:pt>
    <dgm:pt modelId="{592F66DC-B645-4EB2-9870-EECE17AEB9AC}" type="pres">
      <dgm:prSet presAssocID="{82F1D129-6DDE-46A8-9988-82302078442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51BBB054-992B-4D97-86F4-679631CE28F3}" type="pres">
      <dgm:prSet presAssocID="{82F1D129-6DDE-46A8-9988-823020784424}" presName="spaceRect" presStyleCnt="0"/>
      <dgm:spPr/>
    </dgm:pt>
    <dgm:pt modelId="{19610394-DB7C-47FF-91E5-F20ED0E2D16E}" type="pres">
      <dgm:prSet presAssocID="{82F1D129-6DDE-46A8-9988-823020784424}" presName="textRect" presStyleLbl="revTx" presStyleIdx="1" presStyleCnt="6">
        <dgm:presLayoutVars>
          <dgm:chMax val="1"/>
          <dgm:chPref val="1"/>
        </dgm:presLayoutVars>
      </dgm:prSet>
      <dgm:spPr/>
    </dgm:pt>
    <dgm:pt modelId="{EB8BCC6F-620C-4231-9BFF-0994B1BDAF66}" type="pres">
      <dgm:prSet presAssocID="{C35ED3D9-7D02-4B37-9614-69D94C4ACE9E}" presName="sibTrans" presStyleLbl="sibTrans2D1" presStyleIdx="0" presStyleCnt="0"/>
      <dgm:spPr/>
    </dgm:pt>
    <dgm:pt modelId="{73A4D0D1-7A46-435C-9688-C45F3F88C168}" type="pres">
      <dgm:prSet presAssocID="{4E09250F-0F74-4985-8D3C-864148728827}" presName="compNode" presStyleCnt="0"/>
      <dgm:spPr/>
    </dgm:pt>
    <dgm:pt modelId="{AAB4E81D-0AE7-4F32-AA83-8B87A41220CD}" type="pres">
      <dgm:prSet presAssocID="{4E09250F-0F74-4985-8D3C-864148728827}" presName="iconBgRect" presStyleLbl="bgShp" presStyleIdx="2" presStyleCnt="6"/>
      <dgm:spPr/>
    </dgm:pt>
    <dgm:pt modelId="{2F3DADA6-1086-43A9-88AE-C100B346DD0A}" type="pres">
      <dgm:prSet presAssocID="{4E09250F-0F74-4985-8D3C-86414872882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7A0BB788-4060-4656-8FD3-005190CF34AB}" type="pres">
      <dgm:prSet presAssocID="{4E09250F-0F74-4985-8D3C-864148728827}" presName="spaceRect" presStyleCnt="0"/>
      <dgm:spPr/>
    </dgm:pt>
    <dgm:pt modelId="{B80442D7-F966-45FA-9F3A-41355C0787E0}" type="pres">
      <dgm:prSet presAssocID="{4E09250F-0F74-4985-8D3C-864148728827}" presName="textRect" presStyleLbl="revTx" presStyleIdx="2" presStyleCnt="6">
        <dgm:presLayoutVars>
          <dgm:chMax val="1"/>
          <dgm:chPref val="1"/>
        </dgm:presLayoutVars>
      </dgm:prSet>
      <dgm:spPr/>
    </dgm:pt>
    <dgm:pt modelId="{72667CB1-829E-4A8C-BD9D-982C1CC09076}" type="pres">
      <dgm:prSet presAssocID="{C52F910A-1EBB-400B-8C74-A02A9CAC0548}" presName="sibTrans" presStyleLbl="sibTrans2D1" presStyleIdx="0" presStyleCnt="0"/>
      <dgm:spPr/>
    </dgm:pt>
    <dgm:pt modelId="{27039361-3247-4537-9789-D08039CA64CA}" type="pres">
      <dgm:prSet presAssocID="{7BB6149B-1995-4931-9BCE-98CA6B16D013}" presName="compNode" presStyleCnt="0"/>
      <dgm:spPr/>
    </dgm:pt>
    <dgm:pt modelId="{9C2B00B1-2AFA-4630-A11C-D47F1EF65C93}" type="pres">
      <dgm:prSet presAssocID="{7BB6149B-1995-4931-9BCE-98CA6B16D013}" presName="iconBgRect" presStyleLbl="bgShp" presStyleIdx="3" presStyleCnt="6"/>
      <dgm:spPr/>
    </dgm:pt>
    <dgm:pt modelId="{8661AC1E-6193-4B25-B58B-020A4B5F8E19}" type="pres">
      <dgm:prSet presAssocID="{7BB6149B-1995-4931-9BCE-98CA6B16D01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C9AD61D6-60A6-46A7-A1D1-61688E6A4AD9}" type="pres">
      <dgm:prSet presAssocID="{7BB6149B-1995-4931-9BCE-98CA6B16D013}" presName="spaceRect" presStyleCnt="0"/>
      <dgm:spPr/>
    </dgm:pt>
    <dgm:pt modelId="{B8D5BEA9-6A0B-42E7-980F-DD0E50972B47}" type="pres">
      <dgm:prSet presAssocID="{7BB6149B-1995-4931-9BCE-98CA6B16D013}" presName="textRect" presStyleLbl="revTx" presStyleIdx="3" presStyleCnt="6">
        <dgm:presLayoutVars>
          <dgm:chMax val="1"/>
          <dgm:chPref val="1"/>
        </dgm:presLayoutVars>
      </dgm:prSet>
      <dgm:spPr/>
    </dgm:pt>
    <dgm:pt modelId="{A95CEA1B-6940-41F4-BE48-466886819886}" type="pres">
      <dgm:prSet presAssocID="{73A146A7-98C9-4B1C-86E7-C89F16E0D863}" presName="sibTrans" presStyleLbl="sibTrans2D1" presStyleIdx="0" presStyleCnt="0"/>
      <dgm:spPr/>
    </dgm:pt>
    <dgm:pt modelId="{FC1B40A0-302B-4F17-B00F-A955AD474F57}" type="pres">
      <dgm:prSet presAssocID="{0533504C-936D-4E3E-9574-6875563B9223}" presName="compNode" presStyleCnt="0"/>
      <dgm:spPr/>
    </dgm:pt>
    <dgm:pt modelId="{0A66B4D9-41C9-4434-9F8F-3EF1A8899842}" type="pres">
      <dgm:prSet presAssocID="{0533504C-936D-4E3E-9574-6875563B9223}" presName="iconBgRect" presStyleLbl="bgShp" presStyleIdx="4" presStyleCnt="6"/>
      <dgm:spPr/>
    </dgm:pt>
    <dgm:pt modelId="{78D90892-D312-4A01-BF57-ED7DC6E55829}" type="pres">
      <dgm:prSet presAssocID="{0533504C-936D-4E3E-9574-6875563B922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E6FC6419-7434-482C-BC99-192EC04AC6F7}" type="pres">
      <dgm:prSet presAssocID="{0533504C-936D-4E3E-9574-6875563B9223}" presName="spaceRect" presStyleCnt="0"/>
      <dgm:spPr/>
    </dgm:pt>
    <dgm:pt modelId="{4950E16E-E090-4010-BA67-65D0ABE936F7}" type="pres">
      <dgm:prSet presAssocID="{0533504C-936D-4E3E-9574-6875563B9223}" presName="textRect" presStyleLbl="revTx" presStyleIdx="4" presStyleCnt="6">
        <dgm:presLayoutVars>
          <dgm:chMax val="1"/>
          <dgm:chPref val="1"/>
        </dgm:presLayoutVars>
      </dgm:prSet>
      <dgm:spPr/>
    </dgm:pt>
    <dgm:pt modelId="{77DDC4C3-E088-42E5-A7C1-C7169E2F81B3}" type="pres">
      <dgm:prSet presAssocID="{444C0A61-0261-43F1-9366-1AAC8B6A5EBF}" presName="sibTrans" presStyleLbl="sibTrans2D1" presStyleIdx="0" presStyleCnt="0"/>
      <dgm:spPr/>
    </dgm:pt>
    <dgm:pt modelId="{D035B4D3-E875-41D3-88B5-14F1574F9429}" type="pres">
      <dgm:prSet presAssocID="{1BAA2B04-6561-497B-B44C-695C75ADB4A6}" presName="compNode" presStyleCnt="0"/>
      <dgm:spPr/>
    </dgm:pt>
    <dgm:pt modelId="{55B258DF-FE9C-4146-9B48-97550A279014}" type="pres">
      <dgm:prSet presAssocID="{1BAA2B04-6561-497B-B44C-695C75ADB4A6}" presName="iconBgRect" presStyleLbl="bgShp" presStyleIdx="5" presStyleCnt="6"/>
      <dgm:spPr/>
    </dgm:pt>
    <dgm:pt modelId="{BD54F083-A0A8-4B82-8669-9ACBE6A55795}" type="pres">
      <dgm:prSet presAssocID="{1BAA2B04-6561-497B-B44C-695C75ADB4A6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1E2AB81B-1D2B-46CC-9407-49809ED1E959}" type="pres">
      <dgm:prSet presAssocID="{1BAA2B04-6561-497B-B44C-695C75ADB4A6}" presName="spaceRect" presStyleCnt="0"/>
      <dgm:spPr/>
    </dgm:pt>
    <dgm:pt modelId="{04A87FD0-D4A9-4D34-9B99-CFDE97BECBD2}" type="pres">
      <dgm:prSet presAssocID="{1BAA2B04-6561-497B-B44C-695C75ADB4A6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F623120A-6737-4A49-8B0F-5789ECC0C891}" type="presOf" srcId="{7BB6149B-1995-4931-9BCE-98CA6B16D013}" destId="{B8D5BEA9-6A0B-42E7-980F-DD0E50972B47}" srcOrd="0" destOrd="0" presId="urn:microsoft.com/office/officeart/2018/2/layout/IconCircleList"/>
    <dgm:cxn modelId="{4A18761C-91F8-467F-9FCE-E5DF4C0BE2AD}" type="presOf" srcId="{1C5BDA93-8D0E-4315-89C6-00FF518A74D2}" destId="{C0A5A1FD-2492-4929-9194-46E86461FB41}" srcOrd="0" destOrd="0" presId="urn:microsoft.com/office/officeart/2018/2/layout/IconCircleList"/>
    <dgm:cxn modelId="{74614121-C05A-4574-BECF-B5509FE8FC9F}" type="presOf" srcId="{82F1D129-6DDE-46A8-9988-823020784424}" destId="{19610394-DB7C-47FF-91E5-F20ED0E2D16E}" srcOrd="0" destOrd="0" presId="urn:microsoft.com/office/officeart/2018/2/layout/IconCircleList"/>
    <dgm:cxn modelId="{A9867330-D3F1-4BF3-AD74-E8FF3433AE54}" type="presOf" srcId="{73A146A7-98C9-4B1C-86E7-C89F16E0D863}" destId="{A95CEA1B-6940-41F4-BE48-466886819886}" srcOrd="0" destOrd="0" presId="urn:microsoft.com/office/officeart/2018/2/layout/IconCircleList"/>
    <dgm:cxn modelId="{97C94771-0035-4C10-BB0A-F3326B3D9FB3}" type="presOf" srcId="{C35ED3D9-7D02-4B37-9614-69D94C4ACE9E}" destId="{EB8BCC6F-620C-4231-9BFF-0994B1BDAF66}" srcOrd="0" destOrd="0" presId="urn:microsoft.com/office/officeart/2018/2/layout/IconCircleList"/>
    <dgm:cxn modelId="{BB3AA073-7AE8-40E1-BC31-6B0B0A43A8B1}" srcId="{FBC923A2-3C99-45F4-A174-6E6976C8C42C}" destId="{4E09250F-0F74-4985-8D3C-864148728827}" srcOrd="2" destOrd="0" parTransId="{DE722B09-114D-4BF3-AC10-A5D95C1D3938}" sibTransId="{C52F910A-1EBB-400B-8C74-A02A9CAC0548}"/>
    <dgm:cxn modelId="{5CA65A75-24F5-4A0F-9DF5-CB04AB6314BD}" type="presOf" srcId="{FBC923A2-3C99-45F4-A174-6E6976C8C42C}" destId="{823A9C76-3AA5-4AEA-AC34-2F35E3162189}" srcOrd="0" destOrd="0" presId="urn:microsoft.com/office/officeart/2018/2/layout/IconCircleList"/>
    <dgm:cxn modelId="{F9790276-5539-446D-94CD-862E65A6BAC8}" type="presOf" srcId="{4E09250F-0F74-4985-8D3C-864148728827}" destId="{B80442D7-F966-45FA-9F3A-41355C0787E0}" srcOrd="0" destOrd="0" presId="urn:microsoft.com/office/officeart/2018/2/layout/IconCircleList"/>
    <dgm:cxn modelId="{2F05227C-318D-443D-8587-463EDCB520F0}" type="presOf" srcId="{1BAA2B04-6561-497B-B44C-695C75ADB4A6}" destId="{04A87FD0-D4A9-4D34-9B99-CFDE97BECBD2}" srcOrd="0" destOrd="0" presId="urn:microsoft.com/office/officeart/2018/2/layout/IconCircleList"/>
    <dgm:cxn modelId="{A49F3C96-C93C-4DDD-B284-C85E8B33FD46}" srcId="{FBC923A2-3C99-45F4-A174-6E6976C8C42C}" destId="{82F1D129-6DDE-46A8-9988-823020784424}" srcOrd="1" destOrd="0" parTransId="{772A1109-D876-4A11-B0C5-C52F8F6B8CE7}" sibTransId="{C35ED3D9-7D02-4B37-9614-69D94C4ACE9E}"/>
    <dgm:cxn modelId="{34720E9C-26D9-4CA4-99EC-B4C1B9BE241F}" type="presOf" srcId="{444C0A61-0261-43F1-9366-1AAC8B6A5EBF}" destId="{77DDC4C3-E088-42E5-A7C1-C7169E2F81B3}" srcOrd="0" destOrd="0" presId="urn:microsoft.com/office/officeart/2018/2/layout/IconCircleList"/>
    <dgm:cxn modelId="{31DA01BB-DDFF-4705-A1F4-3E32AB21D24C}" srcId="{FBC923A2-3C99-45F4-A174-6E6976C8C42C}" destId="{0533504C-936D-4E3E-9574-6875563B9223}" srcOrd="4" destOrd="0" parTransId="{C5B1950C-3E75-4733-9A5D-400CB35E181E}" sibTransId="{444C0A61-0261-43F1-9366-1AAC8B6A5EBF}"/>
    <dgm:cxn modelId="{DF0BEBCA-4CC2-48D1-8EF5-7DEF6D6632D5}" srcId="{FBC923A2-3C99-45F4-A174-6E6976C8C42C}" destId="{7BB6149B-1995-4931-9BCE-98CA6B16D013}" srcOrd="3" destOrd="0" parTransId="{AC68503F-E2BB-4926-A4BB-F2DE7D6B2BC4}" sibTransId="{73A146A7-98C9-4B1C-86E7-C89F16E0D863}"/>
    <dgm:cxn modelId="{305AEBCB-36E8-493A-B005-254E318B7DBB}" type="presOf" srcId="{0533504C-936D-4E3E-9574-6875563B9223}" destId="{4950E16E-E090-4010-BA67-65D0ABE936F7}" srcOrd="0" destOrd="0" presId="urn:microsoft.com/office/officeart/2018/2/layout/IconCircleList"/>
    <dgm:cxn modelId="{C5B9C2CC-B2DE-4362-B3B4-1EB4B09B195A}" type="presOf" srcId="{7914BAF8-91AA-4F4D-B4D4-E4194DF683D0}" destId="{5FEE7BCF-0A3D-4C7C-80EE-571F0FADC6E8}" srcOrd="0" destOrd="0" presId="urn:microsoft.com/office/officeart/2018/2/layout/IconCircleList"/>
    <dgm:cxn modelId="{365F6FD0-555A-4758-B945-2E6BF3B003C8}" srcId="{FBC923A2-3C99-45F4-A174-6E6976C8C42C}" destId="{7914BAF8-91AA-4F4D-B4D4-E4194DF683D0}" srcOrd="0" destOrd="0" parTransId="{DAD0CB1A-C2DF-45CF-AA21-78FBC564682B}" sibTransId="{1C5BDA93-8D0E-4315-89C6-00FF518A74D2}"/>
    <dgm:cxn modelId="{7733EDD6-D45B-47B2-9787-4435483D25AC}" type="presOf" srcId="{C52F910A-1EBB-400B-8C74-A02A9CAC0548}" destId="{72667CB1-829E-4A8C-BD9D-982C1CC09076}" srcOrd="0" destOrd="0" presId="urn:microsoft.com/office/officeart/2018/2/layout/IconCircleList"/>
    <dgm:cxn modelId="{0078E5EF-C167-49BF-A12C-F464FE67C7EB}" srcId="{FBC923A2-3C99-45F4-A174-6E6976C8C42C}" destId="{1BAA2B04-6561-497B-B44C-695C75ADB4A6}" srcOrd="5" destOrd="0" parTransId="{6D680853-EEFB-496F-853A-184DC2D73BEE}" sibTransId="{E65F3D81-1A82-400C-8CE7-3600BA2B9A76}"/>
    <dgm:cxn modelId="{6EB8FFDA-091C-467A-A5EC-DC2AE0789071}" type="presParOf" srcId="{823A9C76-3AA5-4AEA-AC34-2F35E3162189}" destId="{EBE05C3B-C8D9-4056-9359-66916BA8A00D}" srcOrd="0" destOrd="0" presId="urn:microsoft.com/office/officeart/2018/2/layout/IconCircleList"/>
    <dgm:cxn modelId="{AB77FED2-40F1-4225-B1AB-38A5352229FE}" type="presParOf" srcId="{EBE05C3B-C8D9-4056-9359-66916BA8A00D}" destId="{8CB43C48-0681-4BD0-8CDA-1A86EBF702B9}" srcOrd="0" destOrd="0" presId="urn:microsoft.com/office/officeart/2018/2/layout/IconCircleList"/>
    <dgm:cxn modelId="{A5630260-BC97-46A2-8B89-CFB742C2D977}" type="presParOf" srcId="{8CB43C48-0681-4BD0-8CDA-1A86EBF702B9}" destId="{1D384E89-903A-4138-A918-A0F70900EC39}" srcOrd="0" destOrd="0" presId="urn:microsoft.com/office/officeart/2018/2/layout/IconCircleList"/>
    <dgm:cxn modelId="{7AF80D8B-03D9-4F99-A9EB-2CD60464E87E}" type="presParOf" srcId="{8CB43C48-0681-4BD0-8CDA-1A86EBF702B9}" destId="{A2B5EDC0-6D58-4ED6-BB02-C504CC5803C4}" srcOrd="1" destOrd="0" presId="urn:microsoft.com/office/officeart/2018/2/layout/IconCircleList"/>
    <dgm:cxn modelId="{348A5CF7-D48D-4508-9F50-1BA639CCC792}" type="presParOf" srcId="{8CB43C48-0681-4BD0-8CDA-1A86EBF702B9}" destId="{EB9F364C-61FD-4805-A97E-D3AE24D957AF}" srcOrd="2" destOrd="0" presId="urn:microsoft.com/office/officeart/2018/2/layout/IconCircleList"/>
    <dgm:cxn modelId="{4D0B24C2-FC61-47F7-A952-D525DA01D8EC}" type="presParOf" srcId="{8CB43C48-0681-4BD0-8CDA-1A86EBF702B9}" destId="{5FEE7BCF-0A3D-4C7C-80EE-571F0FADC6E8}" srcOrd="3" destOrd="0" presId="urn:microsoft.com/office/officeart/2018/2/layout/IconCircleList"/>
    <dgm:cxn modelId="{12FEEFA1-73B5-42E5-889D-01CD1091A9EB}" type="presParOf" srcId="{EBE05C3B-C8D9-4056-9359-66916BA8A00D}" destId="{C0A5A1FD-2492-4929-9194-46E86461FB41}" srcOrd="1" destOrd="0" presId="urn:microsoft.com/office/officeart/2018/2/layout/IconCircleList"/>
    <dgm:cxn modelId="{81567494-2EBD-4D2B-9C43-D988A479CBF0}" type="presParOf" srcId="{EBE05C3B-C8D9-4056-9359-66916BA8A00D}" destId="{8A1A8773-B200-49B3-A5C7-112F317514BC}" srcOrd="2" destOrd="0" presId="urn:microsoft.com/office/officeart/2018/2/layout/IconCircleList"/>
    <dgm:cxn modelId="{E1D6C520-F867-44B2-8CDB-2A2DF459A6B3}" type="presParOf" srcId="{8A1A8773-B200-49B3-A5C7-112F317514BC}" destId="{EBD77BFC-804C-4BFF-BBDD-D9EBE3CBE49B}" srcOrd="0" destOrd="0" presId="urn:microsoft.com/office/officeart/2018/2/layout/IconCircleList"/>
    <dgm:cxn modelId="{F6170833-A92F-4EC9-85E8-2116BF3856B3}" type="presParOf" srcId="{8A1A8773-B200-49B3-A5C7-112F317514BC}" destId="{592F66DC-B645-4EB2-9870-EECE17AEB9AC}" srcOrd="1" destOrd="0" presId="urn:microsoft.com/office/officeart/2018/2/layout/IconCircleList"/>
    <dgm:cxn modelId="{D3598067-36B2-4962-9161-CFD507A33EEC}" type="presParOf" srcId="{8A1A8773-B200-49B3-A5C7-112F317514BC}" destId="{51BBB054-992B-4D97-86F4-679631CE28F3}" srcOrd="2" destOrd="0" presId="urn:microsoft.com/office/officeart/2018/2/layout/IconCircleList"/>
    <dgm:cxn modelId="{29182E68-9E56-4983-85BF-AD351AAB9C41}" type="presParOf" srcId="{8A1A8773-B200-49B3-A5C7-112F317514BC}" destId="{19610394-DB7C-47FF-91E5-F20ED0E2D16E}" srcOrd="3" destOrd="0" presId="urn:microsoft.com/office/officeart/2018/2/layout/IconCircleList"/>
    <dgm:cxn modelId="{31B78CB1-F052-4F07-BA43-DA8F11EAEDD7}" type="presParOf" srcId="{EBE05C3B-C8D9-4056-9359-66916BA8A00D}" destId="{EB8BCC6F-620C-4231-9BFF-0994B1BDAF66}" srcOrd="3" destOrd="0" presId="urn:microsoft.com/office/officeart/2018/2/layout/IconCircleList"/>
    <dgm:cxn modelId="{F96D3FB1-E36C-48C9-AADF-BCDCA78CC632}" type="presParOf" srcId="{EBE05C3B-C8D9-4056-9359-66916BA8A00D}" destId="{73A4D0D1-7A46-435C-9688-C45F3F88C168}" srcOrd="4" destOrd="0" presId="urn:microsoft.com/office/officeart/2018/2/layout/IconCircleList"/>
    <dgm:cxn modelId="{B52EF220-44D9-4D59-AC18-D130B7922882}" type="presParOf" srcId="{73A4D0D1-7A46-435C-9688-C45F3F88C168}" destId="{AAB4E81D-0AE7-4F32-AA83-8B87A41220CD}" srcOrd="0" destOrd="0" presId="urn:microsoft.com/office/officeart/2018/2/layout/IconCircleList"/>
    <dgm:cxn modelId="{850ABF08-91A5-4B27-B999-CEECEC849996}" type="presParOf" srcId="{73A4D0D1-7A46-435C-9688-C45F3F88C168}" destId="{2F3DADA6-1086-43A9-88AE-C100B346DD0A}" srcOrd="1" destOrd="0" presId="urn:microsoft.com/office/officeart/2018/2/layout/IconCircleList"/>
    <dgm:cxn modelId="{DFCC4C8A-A247-49E7-9914-FC4C5B3ADF45}" type="presParOf" srcId="{73A4D0D1-7A46-435C-9688-C45F3F88C168}" destId="{7A0BB788-4060-4656-8FD3-005190CF34AB}" srcOrd="2" destOrd="0" presId="urn:microsoft.com/office/officeart/2018/2/layout/IconCircleList"/>
    <dgm:cxn modelId="{710922A4-9AE5-460A-926E-39B90880880C}" type="presParOf" srcId="{73A4D0D1-7A46-435C-9688-C45F3F88C168}" destId="{B80442D7-F966-45FA-9F3A-41355C0787E0}" srcOrd="3" destOrd="0" presId="urn:microsoft.com/office/officeart/2018/2/layout/IconCircleList"/>
    <dgm:cxn modelId="{AF53CE80-B371-48C2-9951-EFEC93805CA0}" type="presParOf" srcId="{EBE05C3B-C8D9-4056-9359-66916BA8A00D}" destId="{72667CB1-829E-4A8C-BD9D-982C1CC09076}" srcOrd="5" destOrd="0" presId="urn:microsoft.com/office/officeart/2018/2/layout/IconCircleList"/>
    <dgm:cxn modelId="{F20D0EF6-D8F0-4D1E-8F0D-8F14318E2CAB}" type="presParOf" srcId="{EBE05C3B-C8D9-4056-9359-66916BA8A00D}" destId="{27039361-3247-4537-9789-D08039CA64CA}" srcOrd="6" destOrd="0" presId="urn:microsoft.com/office/officeart/2018/2/layout/IconCircleList"/>
    <dgm:cxn modelId="{FFADBD32-5CED-4765-887A-4681A53BADDA}" type="presParOf" srcId="{27039361-3247-4537-9789-D08039CA64CA}" destId="{9C2B00B1-2AFA-4630-A11C-D47F1EF65C93}" srcOrd="0" destOrd="0" presId="urn:microsoft.com/office/officeart/2018/2/layout/IconCircleList"/>
    <dgm:cxn modelId="{477A3BE9-AF58-40E0-85DD-7E3888B033B7}" type="presParOf" srcId="{27039361-3247-4537-9789-D08039CA64CA}" destId="{8661AC1E-6193-4B25-B58B-020A4B5F8E19}" srcOrd="1" destOrd="0" presId="urn:microsoft.com/office/officeart/2018/2/layout/IconCircleList"/>
    <dgm:cxn modelId="{53D954E2-65F3-4A67-9B7A-47E020CF2266}" type="presParOf" srcId="{27039361-3247-4537-9789-D08039CA64CA}" destId="{C9AD61D6-60A6-46A7-A1D1-61688E6A4AD9}" srcOrd="2" destOrd="0" presId="urn:microsoft.com/office/officeart/2018/2/layout/IconCircleList"/>
    <dgm:cxn modelId="{CBFAB551-7FCB-42EB-954F-C10423B48417}" type="presParOf" srcId="{27039361-3247-4537-9789-D08039CA64CA}" destId="{B8D5BEA9-6A0B-42E7-980F-DD0E50972B47}" srcOrd="3" destOrd="0" presId="urn:microsoft.com/office/officeart/2018/2/layout/IconCircleList"/>
    <dgm:cxn modelId="{29C7E2F2-ED98-4127-8232-B4472AEE50D0}" type="presParOf" srcId="{EBE05C3B-C8D9-4056-9359-66916BA8A00D}" destId="{A95CEA1B-6940-41F4-BE48-466886819886}" srcOrd="7" destOrd="0" presId="urn:microsoft.com/office/officeart/2018/2/layout/IconCircleList"/>
    <dgm:cxn modelId="{7EDD6FA6-E38B-486A-A6F5-F84A2681D966}" type="presParOf" srcId="{EBE05C3B-C8D9-4056-9359-66916BA8A00D}" destId="{FC1B40A0-302B-4F17-B00F-A955AD474F57}" srcOrd="8" destOrd="0" presId="urn:microsoft.com/office/officeart/2018/2/layout/IconCircleList"/>
    <dgm:cxn modelId="{1CE8AF75-9324-4C33-B577-3C64C8FB6D42}" type="presParOf" srcId="{FC1B40A0-302B-4F17-B00F-A955AD474F57}" destId="{0A66B4D9-41C9-4434-9F8F-3EF1A8899842}" srcOrd="0" destOrd="0" presId="urn:microsoft.com/office/officeart/2018/2/layout/IconCircleList"/>
    <dgm:cxn modelId="{16710F1E-1550-474F-9AE7-1BF45282FE17}" type="presParOf" srcId="{FC1B40A0-302B-4F17-B00F-A955AD474F57}" destId="{78D90892-D312-4A01-BF57-ED7DC6E55829}" srcOrd="1" destOrd="0" presId="urn:microsoft.com/office/officeart/2018/2/layout/IconCircleList"/>
    <dgm:cxn modelId="{80D35F36-B337-4853-BDA6-2251C9EF86F5}" type="presParOf" srcId="{FC1B40A0-302B-4F17-B00F-A955AD474F57}" destId="{E6FC6419-7434-482C-BC99-192EC04AC6F7}" srcOrd="2" destOrd="0" presId="urn:microsoft.com/office/officeart/2018/2/layout/IconCircleList"/>
    <dgm:cxn modelId="{626919C6-646C-47B5-952B-3073E9AA780D}" type="presParOf" srcId="{FC1B40A0-302B-4F17-B00F-A955AD474F57}" destId="{4950E16E-E090-4010-BA67-65D0ABE936F7}" srcOrd="3" destOrd="0" presId="urn:microsoft.com/office/officeart/2018/2/layout/IconCircleList"/>
    <dgm:cxn modelId="{D5B9FB32-5A03-4E9E-B7BB-53105BAADD67}" type="presParOf" srcId="{EBE05C3B-C8D9-4056-9359-66916BA8A00D}" destId="{77DDC4C3-E088-42E5-A7C1-C7169E2F81B3}" srcOrd="9" destOrd="0" presId="urn:microsoft.com/office/officeart/2018/2/layout/IconCircleList"/>
    <dgm:cxn modelId="{9D501DC9-98B3-4167-A188-B6E8CC77AECC}" type="presParOf" srcId="{EBE05C3B-C8D9-4056-9359-66916BA8A00D}" destId="{D035B4D3-E875-41D3-88B5-14F1574F9429}" srcOrd="10" destOrd="0" presId="urn:microsoft.com/office/officeart/2018/2/layout/IconCircleList"/>
    <dgm:cxn modelId="{99F8148B-266E-461F-BEDD-438E16EDD8E9}" type="presParOf" srcId="{D035B4D3-E875-41D3-88B5-14F1574F9429}" destId="{55B258DF-FE9C-4146-9B48-97550A279014}" srcOrd="0" destOrd="0" presId="urn:microsoft.com/office/officeart/2018/2/layout/IconCircleList"/>
    <dgm:cxn modelId="{F610D92C-8F87-4903-9FE2-C603441139B5}" type="presParOf" srcId="{D035B4D3-E875-41D3-88B5-14F1574F9429}" destId="{BD54F083-A0A8-4B82-8669-9ACBE6A55795}" srcOrd="1" destOrd="0" presId="urn:microsoft.com/office/officeart/2018/2/layout/IconCircleList"/>
    <dgm:cxn modelId="{C28D3416-F0B2-46C9-802B-C59AB0749FA3}" type="presParOf" srcId="{D035B4D3-E875-41D3-88B5-14F1574F9429}" destId="{1E2AB81B-1D2B-46CC-9407-49809ED1E959}" srcOrd="2" destOrd="0" presId="urn:microsoft.com/office/officeart/2018/2/layout/IconCircleList"/>
    <dgm:cxn modelId="{2B47F798-6473-4465-A612-2D108D3D2659}" type="presParOf" srcId="{D035B4D3-E875-41D3-88B5-14F1574F9429}" destId="{04A87FD0-D4A9-4D34-9B99-CFDE97BECBD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84E89-903A-4138-A918-A0F70900EC39}">
      <dsp:nvSpPr>
        <dsp:cNvPr id="0" name=""/>
        <dsp:cNvSpPr/>
      </dsp:nvSpPr>
      <dsp:spPr>
        <a:xfrm>
          <a:off x="2822" y="153413"/>
          <a:ext cx="1074016" cy="10740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5EDC0-6D58-4ED6-BB02-C504CC5803C4}">
      <dsp:nvSpPr>
        <dsp:cNvPr id="0" name=""/>
        <dsp:cNvSpPr/>
      </dsp:nvSpPr>
      <dsp:spPr>
        <a:xfrm>
          <a:off x="228366" y="378957"/>
          <a:ext cx="622929" cy="6229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E7BCF-0A3D-4C7C-80EE-571F0FADC6E8}">
      <dsp:nvSpPr>
        <dsp:cNvPr id="0" name=""/>
        <dsp:cNvSpPr/>
      </dsp:nvSpPr>
      <dsp:spPr>
        <a:xfrm>
          <a:off x="1306986" y="153413"/>
          <a:ext cx="2531610" cy="107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Think and Feel</a:t>
          </a:r>
          <a:r>
            <a:rPr lang="en-US" sz="1500" b="0" i="0" kern="1200"/>
            <a:t>: Write down the emotions, beliefs, and thoughts that the person might have about the experience.</a:t>
          </a:r>
          <a:endParaRPr lang="en-US" sz="1500" kern="1200"/>
        </a:p>
      </dsp:txBody>
      <dsp:txXfrm>
        <a:off x="1306986" y="153413"/>
        <a:ext cx="2531610" cy="1074016"/>
      </dsp:txXfrm>
    </dsp:sp>
    <dsp:sp modelId="{EBD77BFC-804C-4BFF-BBDD-D9EBE3CBE49B}">
      <dsp:nvSpPr>
        <dsp:cNvPr id="0" name=""/>
        <dsp:cNvSpPr/>
      </dsp:nvSpPr>
      <dsp:spPr>
        <a:xfrm>
          <a:off x="4279711" y="153413"/>
          <a:ext cx="1074016" cy="10740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F66DC-B645-4EB2-9870-EECE17AEB9AC}">
      <dsp:nvSpPr>
        <dsp:cNvPr id="0" name=""/>
        <dsp:cNvSpPr/>
      </dsp:nvSpPr>
      <dsp:spPr>
        <a:xfrm>
          <a:off x="4505254" y="378957"/>
          <a:ext cx="622929" cy="6229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10394-DB7C-47FF-91E5-F20ED0E2D16E}">
      <dsp:nvSpPr>
        <dsp:cNvPr id="0" name=""/>
        <dsp:cNvSpPr/>
      </dsp:nvSpPr>
      <dsp:spPr>
        <a:xfrm>
          <a:off x="5583874" y="153413"/>
          <a:ext cx="2531610" cy="107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See</a:t>
          </a:r>
          <a:r>
            <a:rPr lang="en-US" sz="1500" b="0" i="0" kern="1200"/>
            <a:t>: Document the surroundings and visual cues that the person might encounter or notice.</a:t>
          </a:r>
          <a:endParaRPr lang="en-US" sz="1500" kern="1200"/>
        </a:p>
      </dsp:txBody>
      <dsp:txXfrm>
        <a:off x="5583874" y="153413"/>
        <a:ext cx="2531610" cy="1074016"/>
      </dsp:txXfrm>
    </dsp:sp>
    <dsp:sp modelId="{AAB4E81D-0AE7-4F32-AA83-8B87A41220CD}">
      <dsp:nvSpPr>
        <dsp:cNvPr id="0" name=""/>
        <dsp:cNvSpPr/>
      </dsp:nvSpPr>
      <dsp:spPr>
        <a:xfrm>
          <a:off x="2822" y="2136383"/>
          <a:ext cx="1074016" cy="10740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DADA6-1086-43A9-88AE-C100B346DD0A}">
      <dsp:nvSpPr>
        <dsp:cNvPr id="0" name=""/>
        <dsp:cNvSpPr/>
      </dsp:nvSpPr>
      <dsp:spPr>
        <a:xfrm>
          <a:off x="228366" y="2361927"/>
          <a:ext cx="622929" cy="6229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442D7-F966-45FA-9F3A-41355C0787E0}">
      <dsp:nvSpPr>
        <dsp:cNvPr id="0" name=""/>
        <dsp:cNvSpPr/>
      </dsp:nvSpPr>
      <dsp:spPr>
        <a:xfrm>
          <a:off x="1306986" y="2136383"/>
          <a:ext cx="2531610" cy="107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Say and Do</a:t>
          </a:r>
          <a:r>
            <a:rPr lang="en-US" sz="1500" b="0" i="0" kern="1200"/>
            <a:t>: Record any spoken words and actions that you observe from the person.</a:t>
          </a:r>
          <a:endParaRPr lang="en-US" sz="1500" kern="1200"/>
        </a:p>
      </dsp:txBody>
      <dsp:txXfrm>
        <a:off x="1306986" y="2136383"/>
        <a:ext cx="2531610" cy="1074016"/>
      </dsp:txXfrm>
    </dsp:sp>
    <dsp:sp modelId="{9C2B00B1-2AFA-4630-A11C-D47F1EF65C93}">
      <dsp:nvSpPr>
        <dsp:cNvPr id="0" name=""/>
        <dsp:cNvSpPr/>
      </dsp:nvSpPr>
      <dsp:spPr>
        <a:xfrm>
          <a:off x="4279711" y="2136383"/>
          <a:ext cx="1074016" cy="10740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1AC1E-6193-4B25-B58B-020A4B5F8E19}">
      <dsp:nvSpPr>
        <dsp:cNvPr id="0" name=""/>
        <dsp:cNvSpPr/>
      </dsp:nvSpPr>
      <dsp:spPr>
        <a:xfrm>
          <a:off x="4505254" y="2361927"/>
          <a:ext cx="622929" cy="62292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5BEA9-6A0B-42E7-980F-DD0E50972B47}">
      <dsp:nvSpPr>
        <dsp:cNvPr id="0" name=""/>
        <dsp:cNvSpPr/>
      </dsp:nvSpPr>
      <dsp:spPr>
        <a:xfrm>
          <a:off x="5583874" y="2136383"/>
          <a:ext cx="2531610" cy="107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Hear</a:t>
          </a:r>
          <a:r>
            <a:rPr lang="en-US" sz="1500" b="0" i="0" kern="1200"/>
            <a:t>: List any impactful information or advice that the person might receive from friends, family, or media.</a:t>
          </a:r>
          <a:endParaRPr lang="en-US" sz="1500" kern="1200"/>
        </a:p>
      </dsp:txBody>
      <dsp:txXfrm>
        <a:off x="5583874" y="2136383"/>
        <a:ext cx="2531610" cy="1074016"/>
      </dsp:txXfrm>
    </dsp:sp>
    <dsp:sp modelId="{0A66B4D9-41C9-4434-9F8F-3EF1A8899842}">
      <dsp:nvSpPr>
        <dsp:cNvPr id="0" name=""/>
        <dsp:cNvSpPr/>
      </dsp:nvSpPr>
      <dsp:spPr>
        <a:xfrm>
          <a:off x="2822" y="4119353"/>
          <a:ext cx="1074016" cy="10740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90892-D312-4A01-BF57-ED7DC6E55829}">
      <dsp:nvSpPr>
        <dsp:cNvPr id="0" name=""/>
        <dsp:cNvSpPr/>
      </dsp:nvSpPr>
      <dsp:spPr>
        <a:xfrm>
          <a:off x="228366" y="4344897"/>
          <a:ext cx="622929" cy="62292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0E16E-E090-4010-BA67-65D0ABE936F7}">
      <dsp:nvSpPr>
        <dsp:cNvPr id="0" name=""/>
        <dsp:cNvSpPr/>
      </dsp:nvSpPr>
      <dsp:spPr>
        <a:xfrm>
          <a:off x="1306986" y="4119353"/>
          <a:ext cx="2531610" cy="107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Pain</a:t>
          </a:r>
          <a:r>
            <a:rPr lang="en-US" sz="1500" b="0" i="0" kern="1200"/>
            <a:t>: Identify any fears, frustrations, or obstacles that the person might experience.</a:t>
          </a:r>
          <a:endParaRPr lang="en-US" sz="1500" kern="1200"/>
        </a:p>
      </dsp:txBody>
      <dsp:txXfrm>
        <a:off x="1306986" y="4119353"/>
        <a:ext cx="2531610" cy="1074016"/>
      </dsp:txXfrm>
    </dsp:sp>
    <dsp:sp modelId="{55B258DF-FE9C-4146-9B48-97550A279014}">
      <dsp:nvSpPr>
        <dsp:cNvPr id="0" name=""/>
        <dsp:cNvSpPr/>
      </dsp:nvSpPr>
      <dsp:spPr>
        <a:xfrm>
          <a:off x="4279711" y="4119353"/>
          <a:ext cx="1074016" cy="107401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4F083-A0A8-4B82-8669-9ACBE6A55795}">
      <dsp:nvSpPr>
        <dsp:cNvPr id="0" name=""/>
        <dsp:cNvSpPr/>
      </dsp:nvSpPr>
      <dsp:spPr>
        <a:xfrm>
          <a:off x="4505254" y="4344897"/>
          <a:ext cx="622929" cy="62292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87FD0-D4A9-4D34-9B99-CFDE97BECBD2}">
      <dsp:nvSpPr>
        <dsp:cNvPr id="0" name=""/>
        <dsp:cNvSpPr/>
      </dsp:nvSpPr>
      <dsp:spPr>
        <a:xfrm>
          <a:off x="5583874" y="4119353"/>
          <a:ext cx="2531610" cy="1074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/>
            <a:t>Gain</a:t>
          </a:r>
          <a:r>
            <a:rPr lang="en-US" sz="1500" b="0" i="0" kern="1200"/>
            <a:t>: Determine what the person desires or needs, and how they might benefit from the experience.</a:t>
          </a:r>
          <a:endParaRPr lang="en-US" sz="1500" kern="1200"/>
        </a:p>
      </dsp:txBody>
      <dsp:txXfrm>
        <a:off x="5583874" y="4119353"/>
        <a:ext cx="2531610" cy="1074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7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33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05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99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52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15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73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7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52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17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D2AB7-17F9-4E47-ABF4-097BD7EFD712}" type="datetimeFigureOut">
              <a:rPr lang="en-CA" smtClean="0"/>
              <a:t>2023-11-07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7B44-8BA6-440F-9B1B-100F88DE7D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306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53AA2BD5-D773-266A-02B7-21FDA7BA527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3069" y="96644"/>
            <a:ext cx="8999083" cy="6576004"/>
            <a:chOff x="53069" y="96644"/>
            <a:chExt cx="8999083" cy="657600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9E71D4E-4877-A28B-C160-CC67F33BBBD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849" y="98854"/>
              <a:ext cx="8921523" cy="4652761"/>
            </a:xfrm>
            <a:prstGeom prst="roundRect">
              <a:avLst>
                <a:gd name="adj" fmla="val 4094"/>
              </a:avLst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35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AC4464C-5C98-F9D9-77B0-303F77198D6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849" y="4855709"/>
              <a:ext cx="4310742" cy="1816939"/>
            </a:xfrm>
            <a:prstGeom prst="roundRect">
              <a:avLst>
                <a:gd name="adj" fmla="val 12104"/>
              </a:avLst>
            </a:prstGeom>
            <a:solidFill>
              <a:srgbClr val="7030A0"/>
            </a:solidFill>
            <a:ln>
              <a:solidFill>
                <a:srgbClr val="401B5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350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A4190B7A-2940-3601-483A-5C2D8D2F266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02630" y="4855710"/>
              <a:ext cx="4310742" cy="1816938"/>
            </a:xfrm>
            <a:prstGeom prst="roundRect">
              <a:avLst>
                <a:gd name="adj" fmla="val 10744"/>
              </a:avLst>
            </a:prstGeom>
            <a:solidFill>
              <a:srgbClr val="009E47"/>
            </a:solidFill>
            <a:ln>
              <a:solidFill>
                <a:srgbClr val="00542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35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2F427B-BEAD-11FD-40BD-A20A0B3B5BE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53069" y="96644"/>
              <a:ext cx="8999083" cy="462504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A94EDDB-29B1-139E-B1C0-AE94FCA18954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53069" y="97749"/>
              <a:ext cx="8999082" cy="462394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7A27F30-17A0-D0A3-6E7C-6EAFEF4784C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66551" y="127131"/>
              <a:ext cx="1172116" cy="4693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Think &amp; Feel</a:t>
              </a: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(Preoccupations)</a:t>
              </a:r>
              <a:endParaRPr lang="en-CA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C2045CB-0682-01B2-FC46-2B2FEF481FE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38226" y="4264124"/>
              <a:ext cx="867545" cy="4693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Say &amp; Do</a:t>
              </a: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(Behaviour)</a:t>
              </a:r>
              <a:endParaRPr lang="en-CA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9BFDF4-1ED2-3106-9087-EF6C7668607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16200000">
              <a:off x="-77292" y="2190553"/>
              <a:ext cx="870751" cy="4693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Hear</a:t>
              </a: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(Influences)</a:t>
              </a:r>
              <a:endParaRPr lang="en-CA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C9BA9B-5BF1-480A-F679-2FA4D7BEBFF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8242747" y="2190553"/>
              <a:ext cx="1029449" cy="46935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See</a:t>
              </a:r>
            </a:p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(Environment)</a:t>
              </a:r>
              <a:endParaRPr lang="en-CA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A27A7BD-BEE8-8562-E1CA-45416481DB8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4561" y="4895786"/>
              <a:ext cx="493853" cy="3000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Pain</a:t>
              </a:r>
              <a:endParaRPr lang="en-CA" sz="135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5BEA310-05CB-F5E8-75CF-A745696610A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34206" y="4890376"/>
              <a:ext cx="516488" cy="3000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 b="1" dirty="0">
                  <a:solidFill>
                    <a:schemeClr val="bg1"/>
                  </a:solidFill>
                </a:rPr>
                <a:t>Gain</a:t>
              </a:r>
              <a:endParaRPr lang="en-CA" sz="135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AFD371B-BE29-C383-2BC2-09A770666A7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15933" y="1488556"/>
              <a:ext cx="1873351" cy="1873351"/>
            </a:xfrm>
            <a:prstGeom prst="ellipse">
              <a:avLst/>
            </a:prstGeom>
            <a:solidFill>
              <a:srgbClr val="A7BCE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350"/>
            </a:p>
          </p:txBody>
        </p:sp>
        <p:pic>
          <p:nvPicPr>
            <p:cNvPr id="5" name="Google Shape;57;p13" descr="person-1824147_640.png">
              <a:extLst>
                <a:ext uri="{FF2B5EF4-FFF2-40B4-BE49-F238E27FC236}">
                  <a16:creationId xmlns:a16="http://schemas.microsoft.com/office/drawing/2014/main" id="{4B227680-986E-A5EB-5859-26CA26287194}"/>
                </a:ext>
              </a:extLst>
            </p:cNvPr>
            <p:cNvPicPr preferRelativeResize="0"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3890156" y="1575973"/>
              <a:ext cx="1360538" cy="14158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46A0C6E-8E0F-D1C6-68C1-C24286973BD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71276" y="2574545"/>
              <a:ext cx="601447" cy="3000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350" dirty="0">
                  <a:solidFill>
                    <a:schemeClr val="bg1"/>
                  </a:solidFill>
                </a:rPr>
                <a:t>Who?</a:t>
              </a:r>
              <a:endParaRPr lang="en-CA" sz="1350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8A1CCA3-7884-635D-5F4C-3493E6B5A0F3}"/>
              </a:ext>
            </a:extLst>
          </p:cNvPr>
          <p:cNvSpPr/>
          <p:nvPr/>
        </p:nvSpPr>
        <p:spPr>
          <a:xfrm>
            <a:off x="1769103" y="157361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Emotions, beliefs, and thoughts about the experience.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1C9FA6-403F-EE87-783D-8957B2852B97}"/>
              </a:ext>
            </a:extLst>
          </p:cNvPr>
          <p:cNvSpPr/>
          <p:nvPr/>
        </p:nvSpPr>
        <p:spPr>
          <a:xfrm>
            <a:off x="2949903" y="512919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Emotions, beliefs, and thoughts about the experience.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3B9C72-2567-5590-8D45-8492B2B5E99C}"/>
              </a:ext>
            </a:extLst>
          </p:cNvPr>
          <p:cNvSpPr/>
          <p:nvPr/>
        </p:nvSpPr>
        <p:spPr>
          <a:xfrm>
            <a:off x="4164759" y="632793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Emotions, beliefs, and thoughts about the experience.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6FF69C-0850-0AA1-BFD5-9FDF9CE6CAE9}"/>
              </a:ext>
            </a:extLst>
          </p:cNvPr>
          <p:cNvSpPr/>
          <p:nvPr/>
        </p:nvSpPr>
        <p:spPr>
          <a:xfrm>
            <a:off x="5357865" y="512919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Emotions, beliefs, and thoughts about the experience.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A1EAA65-C77C-3D7E-520C-0BEB4E2793AD}"/>
              </a:ext>
            </a:extLst>
          </p:cNvPr>
          <p:cNvSpPr/>
          <p:nvPr/>
        </p:nvSpPr>
        <p:spPr>
          <a:xfrm>
            <a:off x="6544010" y="151746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Emotions, beliefs, and thoughts about the experience.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63CABC5-6261-C369-E2E5-02CCB8F45871}"/>
              </a:ext>
            </a:extLst>
          </p:cNvPr>
          <p:cNvSpPr/>
          <p:nvPr/>
        </p:nvSpPr>
        <p:spPr>
          <a:xfrm>
            <a:off x="1769103" y="3939181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S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poken words and observed actions.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21E9A2E-B602-A5CE-A261-7B5C7D060FB2}"/>
              </a:ext>
            </a:extLst>
          </p:cNvPr>
          <p:cNvSpPr/>
          <p:nvPr/>
        </p:nvSpPr>
        <p:spPr>
          <a:xfrm>
            <a:off x="2949903" y="3705181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S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poken words and observed actions.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D5CA3BE-59A2-8087-DD68-048DA2CC3883}"/>
              </a:ext>
            </a:extLst>
          </p:cNvPr>
          <p:cNvSpPr/>
          <p:nvPr/>
        </p:nvSpPr>
        <p:spPr>
          <a:xfrm>
            <a:off x="4164759" y="3476088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S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poken words and observed actions.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E928255-CB98-759D-45E8-D3B94E975493}"/>
              </a:ext>
            </a:extLst>
          </p:cNvPr>
          <p:cNvSpPr/>
          <p:nvPr/>
        </p:nvSpPr>
        <p:spPr>
          <a:xfrm>
            <a:off x="5357865" y="3705181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S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poken words and observed actions.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F977A96-6FB0-1BA0-45C3-024D720228E0}"/>
              </a:ext>
            </a:extLst>
          </p:cNvPr>
          <p:cNvSpPr/>
          <p:nvPr/>
        </p:nvSpPr>
        <p:spPr>
          <a:xfrm>
            <a:off x="6544010" y="3933566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S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poken words and observed actions.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DAA619B-D8D2-AEB7-0302-023CE08E3D03}"/>
              </a:ext>
            </a:extLst>
          </p:cNvPr>
          <p:cNvSpPr/>
          <p:nvPr/>
        </p:nvSpPr>
        <p:spPr>
          <a:xfrm>
            <a:off x="2522860" y="2036591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I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mpactful information from others.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24C23F-100A-4F69-920B-945F45A0F3E1}"/>
              </a:ext>
            </a:extLst>
          </p:cNvPr>
          <p:cNvSpPr/>
          <p:nvPr/>
        </p:nvSpPr>
        <p:spPr>
          <a:xfrm>
            <a:off x="1449730" y="1488556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I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mpactful information from others.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36C5475-5B10-694A-D91C-D3C74C7A96B4}"/>
              </a:ext>
            </a:extLst>
          </p:cNvPr>
          <p:cNvSpPr/>
          <p:nvPr/>
        </p:nvSpPr>
        <p:spPr>
          <a:xfrm>
            <a:off x="1449730" y="2663184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I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mpactful information from others.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005F1AF-FFC1-F211-8F47-5636D46908E7}"/>
              </a:ext>
            </a:extLst>
          </p:cNvPr>
          <p:cNvSpPr/>
          <p:nvPr/>
        </p:nvSpPr>
        <p:spPr>
          <a:xfrm>
            <a:off x="376600" y="3207102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I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mpactful information from others.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4BA4653-8DC9-35C9-5CAE-779BFD0B016D}"/>
              </a:ext>
            </a:extLst>
          </p:cNvPr>
          <p:cNvSpPr/>
          <p:nvPr/>
        </p:nvSpPr>
        <p:spPr>
          <a:xfrm>
            <a:off x="381131" y="836439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111111"/>
                </a:solidFill>
                <a:latin typeface="-apple-system"/>
              </a:rPr>
              <a:t>I</a:t>
            </a:r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mpactful information from others.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E00D88F-D3BF-CC65-E649-A5138B77AFA2}"/>
              </a:ext>
            </a:extLst>
          </p:cNvPr>
          <p:cNvSpPr/>
          <p:nvPr/>
        </p:nvSpPr>
        <p:spPr>
          <a:xfrm>
            <a:off x="7918244" y="3207102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Environment surroundings and visual stimuli.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95A7147-76C6-EAFC-72AA-241750B83272}"/>
              </a:ext>
            </a:extLst>
          </p:cNvPr>
          <p:cNvSpPr/>
          <p:nvPr/>
        </p:nvSpPr>
        <p:spPr>
          <a:xfrm>
            <a:off x="7922775" y="836439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Environment surroundings and visual stimuli.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BB156A8-FCF9-0A31-B9D6-1061D543ADF4}"/>
              </a:ext>
            </a:extLst>
          </p:cNvPr>
          <p:cNvSpPr/>
          <p:nvPr/>
        </p:nvSpPr>
        <p:spPr>
          <a:xfrm>
            <a:off x="6865179" y="1488556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Environment surroundings and visual stimuli.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66B0D8C-3044-03A1-AD20-D44A68A55FDF}"/>
              </a:ext>
            </a:extLst>
          </p:cNvPr>
          <p:cNvSpPr/>
          <p:nvPr/>
        </p:nvSpPr>
        <p:spPr>
          <a:xfrm>
            <a:off x="6865179" y="2663184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Environment surroundings and visual stimuli.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6756315-471C-482B-2D5A-803B3C537FB4}"/>
              </a:ext>
            </a:extLst>
          </p:cNvPr>
          <p:cNvSpPr/>
          <p:nvPr/>
        </p:nvSpPr>
        <p:spPr>
          <a:xfrm>
            <a:off x="5793553" y="2036591"/>
            <a:ext cx="808323" cy="722347"/>
          </a:xfrm>
          <a:prstGeom prst="rect">
            <a:avLst/>
          </a:prstGeom>
          <a:solidFill>
            <a:srgbClr val="A7BCE3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Environment surroundings and visual stimuli.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B4CC881-026D-8FD2-B5EA-4BA90850E478}"/>
              </a:ext>
            </a:extLst>
          </p:cNvPr>
          <p:cNvSpPr/>
          <p:nvPr/>
        </p:nvSpPr>
        <p:spPr>
          <a:xfrm>
            <a:off x="374228" y="5818198"/>
            <a:ext cx="808323" cy="722347"/>
          </a:xfrm>
          <a:prstGeom prst="rect">
            <a:avLst/>
          </a:prstGeom>
          <a:solidFill>
            <a:srgbClr val="D6C6E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dirty="0">
                <a:solidFill>
                  <a:srgbClr val="111111"/>
                </a:solidFill>
                <a:latin typeface="-apple-system"/>
              </a:rPr>
              <a:t>F</a:t>
            </a:r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ears, frustrations, and obstacles.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3A87FBA-3D7A-469A-0524-40F7DFBCD8E4}"/>
              </a:ext>
            </a:extLst>
          </p:cNvPr>
          <p:cNvSpPr/>
          <p:nvPr/>
        </p:nvSpPr>
        <p:spPr>
          <a:xfrm>
            <a:off x="1119568" y="4962950"/>
            <a:ext cx="808323" cy="722347"/>
          </a:xfrm>
          <a:prstGeom prst="rect">
            <a:avLst/>
          </a:prstGeom>
          <a:solidFill>
            <a:srgbClr val="D6C6E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dirty="0">
                <a:solidFill>
                  <a:srgbClr val="111111"/>
                </a:solidFill>
                <a:latin typeface="-apple-system"/>
              </a:rPr>
              <a:t>F</a:t>
            </a:r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ears, frustrations, and obstacles.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572C4C0-3A32-8167-03FA-D12AC47BDC9C}"/>
              </a:ext>
            </a:extLst>
          </p:cNvPr>
          <p:cNvSpPr/>
          <p:nvPr/>
        </p:nvSpPr>
        <p:spPr>
          <a:xfrm>
            <a:off x="1864908" y="5831108"/>
            <a:ext cx="808323" cy="722347"/>
          </a:xfrm>
          <a:prstGeom prst="rect">
            <a:avLst/>
          </a:prstGeom>
          <a:solidFill>
            <a:srgbClr val="D6C6E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dirty="0">
                <a:solidFill>
                  <a:srgbClr val="111111"/>
                </a:solidFill>
                <a:latin typeface="-apple-system"/>
              </a:rPr>
              <a:t>F</a:t>
            </a:r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ears, frustrations, and obstacles.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6A16688-1BC0-577A-7685-37F497F8352E}"/>
              </a:ext>
            </a:extLst>
          </p:cNvPr>
          <p:cNvSpPr/>
          <p:nvPr/>
        </p:nvSpPr>
        <p:spPr>
          <a:xfrm>
            <a:off x="2610248" y="4983919"/>
            <a:ext cx="808323" cy="722347"/>
          </a:xfrm>
          <a:prstGeom prst="rect">
            <a:avLst/>
          </a:prstGeom>
          <a:solidFill>
            <a:srgbClr val="D6C6E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dirty="0">
                <a:solidFill>
                  <a:srgbClr val="111111"/>
                </a:solidFill>
                <a:latin typeface="-apple-system"/>
              </a:rPr>
              <a:t>F</a:t>
            </a:r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ears, frustrations, and obstacles.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F6B9CD6-EC93-AA5A-1F40-36063A1428C0}"/>
              </a:ext>
            </a:extLst>
          </p:cNvPr>
          <p:cNvSpPr/>
          <p:nvPr/>
        </p:nvSpPr>
        <p:spPr>
          <a:xfrm>
            <a:off x="3355588" y="5866448"/>
            <a:ext cx="808323" cy="722347"/>
          </a:xfrm>
          <a:prstGeom prst="rect">
            <a:avLst/>
          </a:prstGeom>
          <a:solidFill>
            <a:srgbClr val="D6C6E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900" dirty="0">
                <a:solidFill>
                  <a:srgbClr val="111111"/>
                </a:solidFill>
                <a:latin typeface="-apple-system"/>
              </a:rPr>
              <a:t>F</a:t>
            </a:r>
            <a:r>
              <a:rPr lang="en-CA" sz="900" b="0" i="0" dirty="0">
                <a:solidFill>
                  <a:srgbClr val="111111"/>
                </a:solidFill>
                <a:effectLst/>
                <a:latin typeface="-apple-system"/>
              </a:rPr>
              <a:t>ears, frustrations, and obstacles.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8E2396A-E059-C012-E354-690F377CBB53}"/>
              </a:ext>
            </a:extLst>
          </p:cNvPr>
          <p:cNvSpPr/>
          <p:nvPr/>
        </p:nvSpPr>
        <p:spPr>
          <a:xfrm>
            <a:off x="4990347" y="5826217"/>
            <a:ext cx="808323" cy="722347"/>
          </a:xfrm>
          <a:prstGeom prst="rect">
            <a:avLst/>
          </a:prstGeom>
          <a:solidFill>
            <a:srgbClr val="97C3A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Desires, needs, and potential benefits.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7A77179-4315-2E0C-EFD2-EA5AE0C0D363}"/>
              </a:ext>
            </a:extLst>
          </p:cNvPr>
          <p:cNvSpPr/>
          <p:nvPr/>
        </p:nvSpPr>
        <p:spPr>
          <a:xfrm>
            <a:off x="5735687" y="4970969"/>
            <a:ext cx="808323" cy="722347"/>
          </a:xfrm>
          <a:prstGeom prst="rect">
            <a:avLst/>
          </a:prstGeom>
          <a:solidFill>
            <a:srgbClr val="97C3A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Desires, needs, and potential benefits.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3A2A003-35DD-3239-9A77-F638161E391F}"/>
              </a:ext>
            </a:extLst>
          </p:cNvPr>
          <p:cNvSpPr/>
          <p:nvPr/>
        </p:nvSpPr>
        <p:spPr>
          <a:xfrm>
            <a:off x="6481027" y="5839127"/>
            <a:ext cx="808323" cy="722347"/>
          </a:xfrm>
          <a:prstGeom prst="rect">
            <a:avLst/>
          </a:prstGeom>
          <a:solidFill>
            <a:srgbClr val="97C3A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Desires, needs, and potential benefits.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45389F5-69BE-5027-EBE9-20045AD301E2}"/>
              </a:ext>
            </a:extLst>
          </p:cNvPr>
          <p:cNvSpPr/>
          <p:nvPr/>
        </p:nvSpPr>
        <p:spPr>
          <a:xfrm>
            <a:off x="7226367" y="4991938"/>
            <a:ext cx="808323" cy="722347"/>
          </a:xfrm>
          <a:prstGeom prst="rect">
            <a:avLst/>
          </a:prstGeom>
          <a:solidFill>
            <a:srgbClr val="97C3A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Desires, needs, and potential benefits.</a:t>
            </a:r>
            <a:endParaRPr lang="en-CA" sz="9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81125D4-E09D-FBDC-AC6E-70BD50C2357B}"/>
              </a:ext>
            </a:extLst>
          </p:cNvPr>
          <p:cNvSpPr/>
          <p:nvPr/>
        </p:nvSpPr>
        <p:spPr>
          <a:xfrm>
            <a:off x="7971707" y="5874467"/>
            <a:ext cx="808323" cy="722347"/>
          </a:xfrm>
          <a:prstGeom prst="rect">
            <a:avLst/>
          </a:prstGeom>
          <a:solidFill>
            <a:srgbClr val="97C3AF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0" i="0" dirty="0">
                <a:solidFill>
                  <a:srgbClr val="111111"/>
                </a:solidFill>
                <a:effectLst/>
                <a:latin typeface="-apple-system"/>
              </a:rPr>
              <a:t>Desires, needs, and potential benefits.</a:t>
            </a:r>
            <a:endParaRPr lang="en-CA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0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D2E3-655D-CF3D-9490-0D7638511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97" y="83637"/>
            <a:ext cx="7886700" cy="597400"/>
          </a:xfrm>
        </p:spPr>
        <p:txBody>
          <a:bodyPr>
            <a:normAutofit fontScale="90000"/>
          </a:bodyPr>
          <a:lstStyle/>
          <a:p>
            <a:r>
              <a:rPr lang="en-US"/>
              <a:t>Instructions</a:t>
            </a:r>
            <a:endParaRPr lang="en-CA" dirty="0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86CE99DD-4C73-0907-F77F-E8CF3E6B81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7042" y="830179"/>
          <a:ext cx="8118308" cy="534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02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346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Office Theme</vt:lpstr>
      <vt:lpstr>PowerPoint Presentation</vt:lpstr>
      <vt:lpstr>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ABOURBIH</dc:creator>
  <cp:lastModifiedBy>NATHAN ABOURBIH</cp:lastModifiedBy>
  <cp:revision>5</cp:revision>
  <dcterms:created xsi:type="dcterms:W3CDTF">2023-11-08T01:22:52Z</dcterms:created>
  <dcterms:modified xsi:type="dcterms:W3CDTF">2023-11-08T02:04:58Z</dcterms:modified>
</cp:coreProperties>
</file>