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32" y="-1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Menezes" userId="b9208ee4cddc30d6" providerId="LiveId" clId="{C0FB8B28-0485-4C4A-AB71-5132C9ACD772}"/>
    <pc:docChg chg="modSld">
      <pc:chgData name="Danielle Menezes" userId="b9208ee4cddc30d6" providerId="LiveId" clId="{C0FB8B28-0485-4C4A-AB71-5132C9ACD772}" dt="2023-11-21T05:56:45.252" v="0" actId="20577"/>
      <pc:docMkLst>
        <pc:docMk/>
      </pc:docMkLst>
      <pc:sldChg chg="modSp mod">
        <pc:chgData name="Danielle Menezes" userId="b9208ee4cddc30d6" providerId="LiveId" clId="{C0FB8B28-0485-4C4A-AB71-5132C9ACD772}" dt="2023-11-21T05:56:45.252" v="0" actId="20577"/>
        <pc:sldMkLst>
          <pc:docMk/>
          <pc:sldMk cId="0" sldId="256"/>
        </pc:sldMkLst>
        <pc:spChg chg="mod">
          <ac:chgData name="Danielle Menezes" userId="b9208ee4cddc30d6" providerId="LiveId" clId="{C0FB8B28-0485-4C4A-AB71-5132C9ACD772}" dt="2023-11-21T05:56:45.252" v="0" actId="20577"/>
          <ac:spMkLst>
            <pc:docMk/>
            <pc:sldMk cId="0" sldId="256"/>
            <ac:spMk id="7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6924" y="7920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Encouraging words from faculty gives me the motivation to do well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anxiety to keep up with faster students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2491693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nxious and overwhelmed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stressed, fear of failure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tudents not prepared for labs and struggling to perform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Asking the right questions, seem engaged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omes prepared for onsite lab activities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eek guidance when confused about a concept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Better understanding of the process after a live demo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51410" y="47109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Positive feedback gives me a sense of accomplishment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Not enough time to practice hands </a:t>
            </a: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on skills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(type text here)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Feeling the pressure with work and school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(16:9)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Menezes</dc:creator>
  <cp:lastModifiedBy>Danielle Menezes</cp:lastModifiedBy>
  <cp:revision>1</cp:revision>
  <dcterms:modified xsi:type="dcterms:W3CDTF">2023-11-21T05:56:46Z</dcterms:modified>
</cp:coreProperties>
</file>