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432" y="-1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Menezes" userId="b9208ee4cddc30d6" providerId="LiveId" clId="{C0FB8B28-0485-4C4A-AB71-5132C9ACD772}"/>
    <pc:docChg chg="modSld">
      <pc:chgData name="Danielle Menezes" userId="b9208ee4cddc30d6" providerId="LiveId" clId="{C0FB8B28-0485-4C4A-AB71-5132C9ACD772}" dt="2023-11-21T05:56:45.252" v="0" actId="20577"/>
      <pc:docMkLst>
        <pc:docMk/>
      </pc:docMkLst>
      <pc:sldChg chg="modSp mod">
        <pc:chgData name="Danielle Menezes" userId="b9208ee4cddc30d6" providerId="LiveId" clId="{C0FB8B28-0485-4C4A-AB71-5132C9ACD772}" dt="2023-11-21T05:56:45.252" v="0" actId="20577"/>
        <pc:sldMkLst>
          <pc:docMk/>
          <pc:sldMk cId="0" sldId="256"/>
        </pc:sldMkLst>
        <pc:spChg chg="mod">
          <ac:chgData name="Danielle Menezes" userId="b9208ee4cddc30d6" providerId="LiveId" clId="{C0FB8B28-0485-4C4A-AB71-5132C9ACD772}" dt="2023-11-21T05:56:45.252" v="0" actId="20577"/>
          <ac:spMkLst>
            <pc:docMk/>
            <pc:sldMk cId="0" sldId="256"/>
            <ac:spMk id="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19200" y="445675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8825" y="28725"/>
            <a:ext cx="9096000" cy="4418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9600" y="0"/>
            <a:ext cx="9144000" cy="4466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9675" y="1310700"/>
            <a:ext cx="1814050" cy="18878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57700" y="261607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What does your learner...?</a:t>
            </a:r>
            <a:endParaRPr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40825" y="203365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Hear?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871475" y="1002625"/>
            <a:ext cx="15477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Think and Feel?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018500" y="3198500"/>
            <a:ext cx="11262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Say and Do?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See?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0825" y="4485550"/>
            <a:ext cx="9600" cy="1200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718000" y="4485575"/>
            <a:ext cx="13365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Pain Points?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049900" y="448557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Gain Points?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46924" y="7920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Encouraging words from faculty gives me the motivation to do well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58800" y="23058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anxiety to keep up with faster students</a:t>
            </a:r>
          </a:p>
        </p:txBody>
      </p:sp>
      <p:sp>
        <p:nvSpPr>
          <p:cNvPr id="68" name="Google Shape;68;p13"/>
          <p:cNvSpPr txBox="1"/>
          <p:nvPr/>
        </p:nvSpPr>
        <p:spPr>
          <a:xfrm>
            <a:off x="2491693" y="8387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nxious and overwhelmed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358325" y="8387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stressed, fear of failure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648225" y="8785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S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tudents not prepared for labs and struggling to perform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36175" y="21611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Asking the right questions, seem engaged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400675" y="33089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C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omes prepared for onsite lab activities</a:t>
            </a:r>
          </a:p>
        </p:txBody>
      </p:sp>
      <p:sp>
        <p:nvSpPr>
          <p:cNvPr id="73" name="Google Shape;73;p13"/>
          <p:cNvSpPr txBox="1"/>
          <p:nvPr/>
        </p:nvSpPr>
        <p:spPr>
          <a:xfrm>
            <a:off x="5588275" y="33150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S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eek guidance when confused about a concept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326100" y="46776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Better understanding of the process after a live demo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51410" y="471097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Positive feedback gives me a sense of accomplishment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208163" y="46487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Not enough time to practice hands </a:t>
            </a: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on skills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325313" y="46852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(type text here)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Feeling the pressure with work and school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(16:9)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Menezes</dc:creator>
  <cp:lastModifiedBy>Danielle Menezes</cp:lastModifiedBy>
  <cp:revision>1</cp:revision>
  <dcterms:modified xsi:type="dcterms:W3CDTF">2023-11-21T05:56:46Z</dcterms:modified>
</cp:coreProperties>
</file>