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ABOURBIH" userId="67c35f6a-bbb2-4c5a-99b0-a2b729ba5d94" providerId="ADAL" clId="{AAC97C8B-3138-4B4C-8562-AF59DC2D4AFB}"/>
    <pc:docChg chg="modSld">
      <pc:chgData name="NATHAN ABOURBIH" userId="67c35f6a-bbb2-4c5a-99b0-a2b729ba5d94" providerId="ADAL" clId="{AAC97C8B-3138-4B4C-8562-AF59DC2D4AFB}" dt="2023-11-15T00:02:28.244" v="85" actId="20577"/>
      <pc:docMkLst>
        <pc:docMk/>
      </pc:docMkLst>
      <pc:sldChg chg="modSp mod">
        <pc:chgData name="NATHAN ABOURBIH" userId="67c35f6a-bbb2-4c5a-99b0-a2b729ba5d94" providerId="ADAL" clId="{AAC97C8B-3138-4B4C-8562-AF59DC2D4AFB}" dt="2023-11-15T00:02:28.244" v="85" actId="20577"/>
        <pc:sldMkLst>
          <pc:docMk/>
          <pc:sldMk cId="1951210402" sldId="256"/>
        </pc:sldMkLst>
        <pc:spChg chg="mod">
          <ac:chgData name="NATHAN ABOURBIH" userId="67c35f6a-bbb2-4c5a-99b0-a2b729ba5d94" providerId="ADAL" clId="{AAC97C8B-3138-4B4C-8562-AF59DC2D4AFB}" dt="2023-11-15T00:02:14.524" v="60" actId="20577"/>
          <ac:spMkLst>
            <pc:docMk/>
            <pc:sldMk cId="1951210402" sldId="256"/>
            <ac:spMk id="4" creationId="{AA8CA92F-FE1B-BC33-33C6-397992D0D80B}"/>
          </ac:spMkLst>
        </pc:spChg>
        <pc:spChg chg="mod">
          <ac:chgData name="NATHAN ABOURBIH" userId="67c35f6a-bbb2-4c5a-99b0-a2b729ba5d94" providerId="ADAL" clId="{AAC97C8B-3138-4B4C-8562-AF59DC2D4AFB}" dt="2023-11-15T00:02:19.601" v="62"/>
          <ac:spMkLst>
            <pc:docMk/>
            <pc:sldMk cId="1951210402" sldId="256"/>
            <ac:spMk id="5" creationId="{1A34BD0C-92B8-577E-D9B2-BEF29EF27D0C}"/>
          </ac:spMkLst>
        </pc:spChg>
        <pc:spChg chg="mod">
          <ac:chgData name="NATHAN ABOURBIH" userId="67c35f6a-bbb2-4c5a-99b0-a2b729ba5d94" providerId="ADAL" clId="{AAC97C8B-3138-4B4C-8562-AF59DC2D4AFB}" dt="2023-11-15T00:02:18.066" v="61"/>
          <ac:spMkLst>
            <pc:docMk/>
            <pc:sldMk cId="1951210402" sldId="256"/>
            <ac:spMk id="6" creationId="{67FB0B5E-396C-6297-3463-D8DBAAA0465E}"/>
          </ac:spMkLst>
        </pc:spChg>
        <pc:spChg chg="mod">
          <ac:chgData name="NATHAN ABOURBIH" userId="67c35f6a-bbb2-4c5a-99b0-a2b729ba5d94" providerId="ADAL" clId="{AAC97C8B-3138-4B4C-8562-AF59DC2D4AFB}" dt="2023-11-15T00:02:20.514" v="63"/>
          <ac:spMkLst>
            <pc:docMk/>
            <pc:sldMk cId="1951210402" sldId="256"/>
            <ac:spMk id="7" creationId="{3AE15F60-FCCB-41BE-2179-A24646DF1171}"/>
          </ac:spMkLst>
        </pc:spChg>
        <pc:spChg chg="mod">
          <ac:chgData name="NATHAN ABOURBIH" userId="67c35f6a-bbb2-4c5a-99b0-a2b729ba5d94" providerId="ADAL" clId="{AAC97C8B-3138-4B4C-8562-AF59DC2D4AFB}" dt="2023-11-15T00:01:37.411" v="3" actId="20577"/>
          <ac:spMkLst>
            <pc:docMk/>
            <pc:sldMk cId="1951210402" sldId="256"/>
            <ac:spMk id="10" creationId="{571C9C1C-B51D-8E8E-58F0-D19A88D40842}"/>
          </ac:spMkLst>
        </pc:spChg>
        <pc:spChg chg="mod">
          <ac:chgData name="NATHAN ABOURBIH" userId="67c35f6a-bbb2-4c5a-99b0-a2b729ba5d94" providerId="ADAL" clId="{AAC97C8B-3138-4B4C-8562-AF59DC2D4AFB}" dt="2023-11-15T00:02:28.244" v="85" actId="20577"/>
          <ac:spMkLst>
            <pc:docMk/>
            <pc:sldMk cId="1951210402" sldId="256"/>
            <ac:spMk id="12" creationId="{3A16BC7D-995B-BA9F-A88E-DDF7E07A02D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6654B-F90A-9220-A5EF-3CDC35B4B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B516C-5B99-96B3-8A3E-9930A45FC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F9C5C-0E14-45E5-5F0A-B194B77BF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1980-9077-4879-850C-15603D49389B}" type="datetimeFigureOut">
              <a:rPr lang="en-CA" smtClean="0"/>
              <a:t>2023-11-14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6A074-AD0A-5038-BADF-FB8659F61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45984-536D-C1B1-3434-49BD0395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E54-43D7-4E47-AF98-FC8BCD2CAE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84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0C7E-715D-94CB-6114-FD5089332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94D7B-92FE-EF71-E6DD-13C9A1891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51EE-9F68-5DA7-5E08-50D678EDA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1980-9077-4879-850C-15603D49389B}" type="datetimeFigureOut">
              <a:rPr lang="en-CA" smtClean="0"/>
              <a:t>2023-11-14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A89B6-924F-361F-4D0E-FA5AE473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86EF4-45E5-AE78-3C23-69684B1D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E54-43D7-4E47-AF98-FC8BCD2CAE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233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C6C66-F76E-CF4B-7A8E-53BC6103AC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71BF8-007C-310F-DEEA-76CED9432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6CE9D-B2C5-8207-1F04-63547E6D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1980-9077-4879-850C-15603D49389B}" type="datetimeFigureOut">
              <a:rPr lang="en-CA" smtClean="0"/>
              <a:t>2023-11-14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69566-EA20-0668-5265-90AEBC94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CD281-44A9-6F63-BEF7-1E287241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E54-43D7-4E47-AF98-FC8BCD2CAE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94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D520-057A-7B00-8948-227037F29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4DE95-8EA6-1B3D-1558-E25EB1156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E8AF5-18E3-66AE-8F0E-8E4C1410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1980-9077-4879-850C-15603D49389B}" type="datetimeFigureOut">
              <a:rPr lang="en-CA" smtClean="0"/>
              <a:t>2023-11-14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42CB0-E971-CA93-CEEF-43B0971A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D3184-1999-F096-A507-7B186FCF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E54-43D7-4E47-AF98-FC8BCD2CAE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03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C621-D23D-8563-516B-16409383F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C7610-1A27-6D70-266B-324D5C80A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40087-5951-A218-01BD-A27DEC51D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1980-9077-4879-850C-15603D49389B}" type="datetimeFigureOut">
              <a:rPr lang="en-CA" smtClean="0"/>
              <a:t>2023-11-14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5E492-F526-83D8-29A6-6536DBF24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1AB6F-CD29-C205-F4EF-42C31B68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E54-43D7-4E47-AF98-FC8BCD2CAE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19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1A8D9-6588-E2DD-904C-785373CE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7A759-4EDE-AAD6-C0F6-49FB1D4E8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9D47F-357E-4AC6-33ED-96C81BEB9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1F6AE-0164-5A6C-79D5-4CB5E0364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1980-9077-4879-850C-15603D49389B}" type="datetimeFigureOut">
              <a:rPr lang="en-CA" smtClean="0"/>
              <a:t>2023-11-14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18E12-7000-EC92-E41C-EF0BE421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A2095-D139-576D-D3B3-7A96CF56B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E54-43D7-4E47-AF98-FC8BCD2CAE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977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8BB3-288B-D0B2-FDB6-929C66F4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76656-3E72-4D22-219D-D05E10AE4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90B7E-E15D-8990-F3FD-85F326D1C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8D0B9A-1FE2-DF0A-B952-C7C829B5C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71A14-0473-5449-C8BA-567202FDE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AD01E-F8A2-8DD5-1E64-C1FEFB0A4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1980-9077-4879-850C-15603D49389B}" type="datetimeFigureOut">
              <a:rPr lang="en-CA" smtClean="0"/>
              <a:t>2023-11-14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910BEA-6D6C-E9D6-7E2B-0147E333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F9F528-8950-5315-250B-392C22A97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E54-43D7-4E47-AF98-FC8BCD2CAE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915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F8CF-DD91-A35F-AC26-415F28F51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55EF37-A5BA-16B8-E20D-FE0D823ED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1980-9077-4879-850C-15603D49389B}" type="datetimeFigureOut">
              <a:rPr lang="en-CA" smtClean="0"/>
              <a:t>2023-11-14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46AEB-50EC-4D67-412D-628361DC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52595E-C454-4077-96B6-635438C9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E54-43D7-4E47-AF98-FC8BCD2CAE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121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1CB851-DCE1-3073-C575-C73BCAECC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1980-9077-4879-850C-15603D49389B}" type="datetimeFigureOut">
              <a:rPr lang="en-CA" smtClean="0"/>
              <a:t>2023-11-14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786263-22A3-3EAE-D993-BA0805E5E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6C66E-CCD8-F333-3354-E61F27C1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E54-43D7-4E47-AF98-FC8BCD2CAE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4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C72F-6F43-0551-C898-F6F394BC9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70690-A622-2673-F154-D60BBFE46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C386C-2B1F-CC9E-C636-769FD2290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F3A3C-7A57-E2AA-6B60-3211BAD9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1980-9077-4879-850C-15603D49389B}" type="datetimeFigureOut">
              <a:rPr lang="en-CA" smtClean="0"/>
              <a:t>2023-11-14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68192-5804-4931-A802-0B54D5D97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A4BA1-22A3-8934-7A62-8A4CD58A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E54-43D7-4E47-AF98-FC8BCD2CAE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469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CD9E7-19E5-0B63-577D-D6DCD2749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365ED2-0135-D99A-17E1-22C1805C7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83D8A-5DDE-6381-37A8-94C1F5C92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01753-2E6E-759A-3A74-7FB25A6D0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1980-9077-4879-850C-15603D49389B}" type="datetimeFigureOut">
              <a:rPr lang="en-CA" smtClean="0"/>
              <a:t>2023-11-14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8BA1E-1BD7-AEE7-A43F-0E992D7A4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AD5B4-67B1-9215-CDD9-678BD630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CE54-43D7-4E47-AF98-FC8BCD2CAE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713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A03D7B-BAFE-929B-7BD2-8B34B4ECD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9438F-5DC1-D106-5DC8-E85A81E8A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149BD-233D-BE4E-A7A3-94D794DCA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81980-9077-4879-850C-15603D49389B}" type="datetimeFigureOut">
              <a:rPr lang="en-CA" smtClean="0"/>
              <a:t>2023-11-14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A4D8A-F5A4-024D-90CD-4BDA72ED6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F2E3B-8F95-26EC-8525-D72CD5514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DCE54-43D7-4E47-AF98-FC8BCD2CAE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288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Dining Table Dining Room photo and picture">
            <a:extLst>
              <a:ext uri="{FF2B5EF4-FFF2-40B4-BE49-F238E27FC236}">
                <a16:creationId xmlns:a16="http://schemas.microsoft.com/office/drawing/2014/main" id="{1E2BAC60-599D-2BF0-029F-FA5FC1177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8CA92F-FE1B-BC33-33C6-397992D0D80B}"/>
              </a:ext>
            </a:extLst>
          </p:cNvPr>
          <p:cNvSpPr txBox="1"/>
          <p:nvPr/>
        </p:nvSpPr>
        <p:spPr>
          <a:xfrm>
            <a:off x="208234" y="1756525"/>
            <a:ext cx="4412534" cy="14773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Who</a:t>
            </a: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r>
              <a:rPr lang="en-US" dirty="0">
                <a:solidFill>
                  <a:srgbClr val="111111"/>
                </a:solidFill>
                <a:latin typeface="-apple-system"/>
              </a:rPr>
              <a:t>Details</a:t>
            </a: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endParaRPr lang="en-US" dirty="0">
              <a:solidFill>
                <a:srgbClr val="111111"/>
              </a:solidFill>
              <a:latin typeface="-apple-system"/>
            </a:endParaRPr>
          </a:p>
          <a:p>
            <a:r>
              <a:rPr lang="en-US" b="1" dirty="0">
                <a:solidFill>
                  <a:srgbClr val="111111"/>
                </a:solidFill>
                <a:latin typeface="-apple-system"/>
              </a:rPr>
              <a:t>Type</a:t>
            </a:r>
            <a:r>
              <a:rPr lang="en-US" dirty="0">
                <a:solidFill>
                  <a:srgbClr val="111111"/>
                </a:solidFill>
                <a:latin typeface="-apple-system"/>
              </a:rPr>
              <a:t>: Domain/Practice/Community</a:t>
            </a:r>
          </a:p>
          <a:p>
            <a:r>
              <a:rPr lang="en-US" b="1" dirty="0">
                <a:solidFill>
                  <a:srgbClr val="111111"/>
                </a:solidFill>
                <a:latin typeface="-apple-system"/>
              </a:rPr>
              <a:t>Method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Methods of communication.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34BD0C-92B8-577E-D9B2-BEF29EF27D0C}"/>
              </a:ext>
            </a:extLst>
          </p:cNvPr>
          <p:cNvSpPr txBox="1"/>
          <p:nvPr/>
        </p:nvSpPr>
        <p:spPr>
          <a:xfrm>
            <a:off x="647146" y="3858279"/>
            <a:ext cx="4412534" cy="1477328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Who</a:t>
            </a: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r>
              <a:rPr lang="en-US" dirty="0">
                <a:solidFill>
                  <a:srgbClr val="111111"/>
                </a:solidFill>
                <a:latin typeface="-apple-system"/>
              </a:rPr>
              <a:t>Details</a:t>
            </a: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endParaRPr lang="en-US" dirty="0">
              <a:solidFill>
                <a:srgbClr val="111111"/>
              </a:solidFill>
              <a:latin typeface="-apple-system"/>
            </a:endParaRPr>
          </a:p>
          <a:p>
            <a:r>
              <a:rPr lang="en-US" b="1" dirty="0">
                <a:solidFill>
                  <a:srgbClr val="111111"/>
                </a:solidFill>
                <a:latin typeface="-apple-system"/>
              </a:rPr>
              <a:t>Type</a:t>
            </a:r>
            <a:r>
              <a:rPr lang="en-US" dirty="0">
                <a:solidFill>
                  <a:srgbClr val="111111"/>
                </a:solidFill>
                <a:latin typeface="-apple-system"/>
              </a:rPr>
              <a:t>: Domain/Practice/Community</a:t>
            </a:r>
          </a:p>
          <a:p>
            <a:r>
              <a:rPr lang="en-US" b="1" dirty="0">
                <a:solidFill>
                  <a:srgbClr val="111111"/>
                </a:solidFill>
                <a:latin typeface="-apple-system"/>
              </a:rPr>
              <a:t>Method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Methods of communication.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B0B5E-396C-6297-3463-D8DBAAA0465E}"/>
              </a:ext>
            </a:extLst>
          </p:cNvPr>
          <p:cNvSpPr txBox="1"/>
          <p:nvPr/>
        </p:nvSpPr>
        <p:spPr>
          <a:xfrm>
            <a:off x="6809520" y="1525222"/>
            <a:ext cx="3984668" cy="1477328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Who</a:t>
            </a: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r>
              <a:rPr lang="en-US" dirty="0">
                <a:solidFill>
                  <a:srgbClr val="111111"/>
                </a:solidFill>
                <a:latin typeface="-apple-system"/>
              </a:rPr>
              <a:t>Details</a:t>
            </a: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endParaRPr lang="en-US" dirty="0">
              <a:solidFill>
                <a:srgbClr val="111111"/>
              </a:solidFill>
              <a:latin typeface="-apple-system"/>
            </a:endParaRPr>
          </a:p>
          <a:p>
            <a:r>
              <a:rPr lang="en-US" b="1" dirty="0">
                <a:solidFill>
                  <a:srgbClr val="111111"/>
                </a:solidFill>
                <a:latin typeface="-apple-system"/>
              </a:rPr>
              <a:t>Type</a:t>
            </a:r>
            <a:r>
              <a:rPr lang="en-US" dirty="0">
                <a:solidFill>
                  <a:srgbClr val="111111"/>
                </a:solidFill>
                <a:latin typeface="-apple-system"/>
              </a:rPr>
              <a:t>: Domain/Practice/Community</a:t>
            </a:r>
          </a:p>
          <a:p>
            <a:r>
              <a:rPr lang="en-US" b="1" dirty="0">
                <a:solidFill>
                  <a:srgbClr val="111111"/>
                </a:solidFill>
                <a:latin typeface="-apple-system"/>
              </a:rPr>
              <a:t>Method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Methods of communication.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E15F60-FCCB-41BE-2179-A24646DF1171}"/>
              </a:ext>
            </a:extLst>
          </p:cNvPr>
          <p:cNvSpPr txBox="1"/>
          <p:nvPr/>
        </p:nvSpPr>
        <p:spPr>
          <a:xfrm>
            <a:off x="7986048" y="3578452"/>
            <a:ext cx="3984668" cy="1477328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Who</a:t>
            </a: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r>
              <a:rPr lang="en-US" dirty="0">
                <a:solidFill>
                  <a:srgbClr val="111111"/>
                </a:solidFill>
                <a:latin typeface="-apple-system"/>
              </a:rPr>
              <a:t>Details</a:t>
            </a: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endParaRPr lang="en-US" dirty="0">
              <a:solidFill>
                <a:srgbClr val="111111"/>
              </a:solidFill>
              <a:latin typeface="-apple-system"/>
            </a:endParaRPr>
          </a:p>
          <a:p>
            <a:r>
              <a:rPr lang="en-US" b="1" dirty="0">
                <a:solidFill>
                  <a:srgbClr val="111111"/>
                </a:solidFill>
                <a:latin typeface="-apple-system"/>
              </a:rPr>
              <a:t>Type</a:t>
            </a:r>
            <a:r>
              <a:rPr lang="en-US" dirty="0">
                <a:solidFill>
                  <a:srgbClr val="111111"/>
                </a:solidFill>
                <a:latin typeface="-apple-system"/>
              </a:rPr>
              <a:t>: Domain/Practice/Community</a:t>
            </a:r>
          </a:p>
          <a:p>
            <a:r>
              <a:rPr lang="en-US" b="1" dirty="0">
                <a:solidFill>
                  <a:srgbClr val="111111"/>
                </a:solidFill>
                <a:latin typeface="-apple-system"/>
              </a:rPr>
              <a:t>Method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Methods of communication.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1C9C1C-B51D-8E8E-58F0-D19A88D40842}"/>
              </a:ext>
            </a:extLst>
          </p:cNvPr>
          <p:cNvSpPr txBox="1"/>
          <p:nvPr/>
        </p:nvSpPr>
        <p:spPr>
          <a:xfrm>
            <a:off x="4386556" y="231931"/>
            <a:ext cx="3418886" cy="36933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Text</a:t>
            </a:r>
            <a:endParaRPr lang="en-CA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16BC7D-995B-BA9F-A88E-DDF7E07A02D1}"/>
              </a:ext>
            </a:extLst>
          </p:cNvPr>
          <p:cNvSpPr txBox="1"/>
          <p:nvPr/>
        </p:nvSpPr>
        <p:spPr>
          <a:xfrm>
            <a:off x="165990" y="5857126"/>
            <a:ext cx="11860018" cy="36933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Additional information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1210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ABOURBIH</dc:creator>
  <cp:lastModifiedBy>NATHAN ABOURBIH</cp:lastModifiedBy>
  <cp:revision>1</cp:revision>
  <dcterms:created xsi:type="dcterms:W3CDTF">2023-11-14T23:34:04Z</dcterms:created>
  <dcterms:modified xsi:type="dcterms:W3CDTF">2023-11-15T00:02:30Z</dcterms:modified>
</cp:coreProperties>
</file>