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90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Des élèves qui parlent mieux français qu’eux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 smtClean="0">
                <a:latin typeface="Trebuchet MS"/>
                <a:ea typeface="Trebuchet MS"/>
                <a:cs typeface="Trebuchet MS"/>
                <a:sym typeface="Trebuchet MS"/>
              </a:rPr>
              <a:t>Des enseignants qui les forcent à parler français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22250"/>
            <a:ext cx="1490100" cy="943925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Être jugés par les autres lorsqu’ils font des fautes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Ne pas être bons en français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 dirty="0" smtClean="0">
                <a:latin typeface="Trebuchet MS"/>
                <a:ea typeface="Trebuchet MS"/>
                <a:cs typeface="Trebuchet MS"/>
                <a:sym typeface="Trebuchet MS"/>
              </a:rPr>
              <a:t>Leurs amis avoir de meilleurs notes dans les écoles anglophones</a:t>
            </a:r>
            <a:endParaRPr sz="12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Beaucoup de défis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Préfèrent parler en anglais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Écrivent en anglais puis utilisent Google Translate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Ils se font facilement influencer par leurs amis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 smtClean="0">
                <a:latin typeface="Trebuchet MS"/>
                <a:ea typeface="Trebuchet MS"/>
                <a:cs typeface="Trebuchet MS"/>
                <a:sym typeface="Trebuchet MS"/>
              </a:rPr>
              <a:t>Ils changent de classe entre chaque cours donc ne se connaissent pas tous = insécurité</a:t>
            </a:r>
            <a:endParaRPr sz="10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 smtClean="0">
                <a:latin typeface="Trebuchet MS"/>
                <a:ea typeface="Trebuchet MS"/>
                <a:cs typeface="Trebuchet MS"/>
                <a:sym typeface="Trebuchet MS"/>
              </a:rPr>
              <a:t>Ils apprécient mon cours et veulent faire des efforts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Trebuchet MS"/>
                <a:ea typeface="Trebuchet MS"/>
                <a:cs typeface="Trebuchet MS"/>
                <a:sym typeface="Trebuchet MS"/>
              </a:rPr>
              <a:t>Beaucoup comprennent l’importance du français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114</Words>
  <Application>Microsoft Office PowerPoint</Application>
  <PresentationFormat>Affichage à l'écran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Simple Light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Gibaud, Sven</dc:creator>
  <cp:lastModifiedBy>Gibaud, Sven</cp:lastModifiedBy>
  <cp:revision>2</cp:revision>
  <dcterms:modified xsi:type="dcterms:W3CDTF">2023-12-01T20:22:34Z</dcterms:modified>
</cp:coreProperties>
</file>