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 snapToGrid="0">
      <p:cViewPr varScale="1">
        <p:scale>
          <a:sx n="141" d="100"/>
          <a:sy n="141" d="100"/>
        </p:scale>
        <p:origin x="800" y="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0150" y="406990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1325" y="28450"/>
            <a:ext cx="9103500" cy="4028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42625" y="28425"/>
            <a:ext cx="9086400" cy="4035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988" y="1362600"/>
            <a:ext cx="1561174" cy="162464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63438" y="2428713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15075" y="2033650"/>
            <a:ext cx="11769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Entendent?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93625" y="989338"/>
            <a:ext cx="20379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Pensent et ressentent?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28900" y="30493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Disent et font?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Voient?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3475" y="4099175"/>
            <a:ext cx="7200" cy="1008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685663" y="4473254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Points </a:t>
            </a:r>
            <a:r>
              <a:rPr lang="en" dirty="0" err="1">
                <a:latin typeface="Trebuchet MS"/>
                <a:ea typeface="Trebuchet MS"/>
                <a:cs typeface="Trebuchet MS"/>
                <a:sym typeface="Trebuchet MS"/>
              </a:rPr>
              <a:t>positifs</a:t>
            </a: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6438" y="44130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 négatifs?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72700" y="727925"/>
            <a:ext cx="1731468" cy="936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Dans les discussions de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groupe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WhatsApp de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notre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école pour les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cours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ligne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, de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nombreux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étudiants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expriment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les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mêmes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préoccupations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, sentiments, observations, etc. (ex: points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positifs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et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négatifs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)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813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Beaucoup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sont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conscients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des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mêmes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avantages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et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inconvénients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l'apprentissage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ligne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490100" cy="1003074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Certains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cours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sont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mieux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organisés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que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d'autres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au format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ligne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. De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même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certains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professeurs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sont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plus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facilement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disponibles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pour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répondre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aux questions que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d'autres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1687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Parfois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, il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est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pratique de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suivre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cours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ligne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tandis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que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d'autres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fois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cela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peut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être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frustrant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292063" y="381274"/>
            <a:ext cx="1760387" cy="1228951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Il y a un manque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d'enseignants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dans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nos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écoles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françaises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dans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plusieurs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régions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de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notre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province.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Pouvoir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suivre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ces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cours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en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ligne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aide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à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combler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cette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lacune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en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permettant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à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beaucoup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d'entre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nous de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travailler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dans les écoles tout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en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travaillant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sur </a:t>
            </a:r>
            <a:r>
              <a:rPr lang="en-CA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nos</a:t>
            </a:r>
            <a:r>
              <a:rPr lang="en-CA" sz="800" dirty="0">
                <a:solidFill>
                  <a:srgbClr val="000000"/>
                </a:solidFill>
                <a:effectLst/>
                <a:latin typeface="Helvetica" pitchFamily="2" charset="0"/>
              </a:rPr>
              <a:t> qualifications.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21950" y="1733774"/>
            <a:ext cx="1814644" cy="1349727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Une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personne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qui observe les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étudiants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dans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leurs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stages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m'a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dit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qu'elle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pouvait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voir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la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différence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lorsqu'un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élève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a déjà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eu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la chance de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travailler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dans les écoles au long de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leur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B.Ed. Elle a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déclaré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que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ces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personnes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étaient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évidemment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plus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confortables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confiantes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et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avancées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que </a:t>
            </a:r>
            <a:r>
              <a:rPr lang="en-CA" sz="800" dirty="0" err="1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d’autres</a:t>
            </a:r>
            <a:r>
              <a:rPr lang="en-CA" sz="800" dirty="0"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.</a:t>
            </a:r>
          </a:p>
        </p:txBody>
      </p:sp>
      <p:sp>
        <p:nvSpPr>
          <p:cNvPr id="72" name="Google Shape;72;p13"/>
          <p:cNvSpPr txBox="1"/>
          <p:nvPr/>
        </p:nvSpPr>
        <p:spPr>
          <a:xfrm>
            <a:off x="1644181" y="3099600"/>
            <a:ext cx="2187807" cy="940792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Je parle surtout des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avantages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l'éducation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ligne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par rapport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la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capacité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pouvoir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travailler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dans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une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école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même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temps. Il y a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cependant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des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inconvénients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que je partage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moins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souvent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avec les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autres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234291" y="3102303"/>
            <a:ext cx="1802388" cy="992972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Je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travaille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tràs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fort pour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m'assurer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d'avoir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un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horaire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bien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organisé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et que je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garde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suffisamment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de temps pour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mon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emplois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et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mes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études dans ma vie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quotidienne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Parfois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cela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peut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être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beaucoup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gérer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589100" y="4137808"/>
            <a:ext cx="1490100" cy="937317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Vous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devez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être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très auto-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discipliné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et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organisé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pour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vous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assurer que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vous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complétez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tout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temps. Sans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compétences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sera beaucoup plus difficile de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réussir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154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Vous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devez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être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très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indépendant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, car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vous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faites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beaucoup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d'auto-enseignement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dans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programme.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005675" y="4118608"/>
            <a:ext cx="1490100" cy="986917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Pour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ceux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qui ne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vivent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pas dans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une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ville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qui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offre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programme, nous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sommes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mesure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d'économiser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une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somme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d'argent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importante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ne pas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déménageant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pour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suivre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programme.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8650" y="3922337"/>
            <a:ext cx="1731468" cy="1183188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Il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permet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beaucoup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d'entre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nous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comme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étudiants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travailler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dans les écoles pendant que nous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terminons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notre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B.Éd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ligne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. Nous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sommes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mesure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de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travailler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pendant la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journée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et de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suivre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nos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cours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le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soir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FBB5992-7F78-308A-4544-05C75493C2CE}"/>
              </a:ext>
            </a:extLst>
          </p:cNvPr>
          <p:cNvSpPr txBox="1"/>
          <p:nvPr/>
        </p:nvSpPr>
        <p:spPr>
          <a:xfrm>
            <a:off x="4158262" y="1479486"/>
            <a:ext cx="8992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700" dirty="0">
                <a:solidFill>
                  <a:schemeClr val="bg1"/>
                </a:solidFill>
                <a:effectLst/>
                <a:latin typeface="Helvetica" pitchFamily="2" charset="0"/>
              </a:rPr>
              <a:t>Les étudiants du programme d’éducation en ligne par rapport à leurs expériences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429</Words>
  <Application>Microsoft Macintosh PowerPoint</Application>
  <PresentationFormat>On-screen Show (16:9)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Helvetica</vt:lpstr>
      <vt:lpstr>Trebuchet MS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Cora Chambers</cp:lastModifiedBy>
  <cp:revision>3</cp:revision>
  <dcterms:modified xsi:type="dcterms:W3CDTF">2023-12-27T19:17:11Z</dcterms:modified>
</cp:coreProperties>
</file>