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rebuchet MS" panose="020B0703020202090204" pitchFamily="34" charset="0"/>
      <p:regular r:id="rId9"/>
      <p:bold r:id="rId10"/>
      <p: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37" d="100"/>
          <a:sy n="137" d="100"/>
        </p:scale>
        <p:origin x="880" y="-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b6dab4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b6dab4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9200" y="445675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8825" y="28725"/>
            <a:ext cx="9096000" cy="4418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9600" y="0"/>
            <a:ext cx="9144000" cy="446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9675" y="1310700"/>
            <a:ext cx="1814050" cy="18878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2755325" y="2033650"/>
            <a:ext cx="13365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(influences)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358325" y="1997200"/>
            <a:ext cx="15903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 (environnement)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 flipH="1">
            <a:off x="4600825" y="4485550"/>
            <a:ext cx="9600" cy="1200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17180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négatifs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049900" y="44855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9725" y="7972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ls ne se sent</a:t>
            </a:r>
            <a:r>
              <a:rPr lang="fr-CA" sz="800" dirty="0" err="1">
                <a:latin typeface="Trebuchet MS"/>
                <a:ea typeface="Trebuchet MS"/>
                <a:cs typeface="Trebuchet MS"/>
                <a:sym typeface="Trebuchet MS"/>
              </a:rPr>
              <a:t>ent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 pas confortable avec l’utilisation des logiciels du cours et comprennent l’importance de la littéracie numérique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58800" y="23058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Ils ont l’impression que le design est réservé aux artistes et n’osent pas beaucoup dessiner et exprimer leurs idées graphiquement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5056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ne pas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trouver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un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emplo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i en français suite à leur diplomation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358325" y="8387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coût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la vie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cher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T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ronto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difficulté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loger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proche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du campus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48225" y="8785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M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anque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liens avec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étudiants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la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ville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contexte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minoritaire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936175" y="21611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surcharge par la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quantité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travail pour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chaque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plus de devoir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travailler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gagner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vie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400675" y="33089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D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iscutent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classe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travaux, des lectures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connaissances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antérieures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exp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riences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personnelles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588275" y="3315025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S’entraident et discutent beaucoup entre eux 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732610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étudiants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extravertis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ils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exp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riment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facilement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idées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soucis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721850" y="467760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collaboration et cohésion de groupe : apprentissage collaboratif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208163" y="46487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Préocupation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par la gestion du temps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l’équilibre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entre les travaux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les engagements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externes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25313" y="4685250"/>
            <a:ext cx="1239000" cy="10374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Difficulté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s’exprimer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graphiquement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utili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er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efficacement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logiciel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modélisation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6" name="Google Shape;76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3"/>
          <p:cNvSpPr txBox="1"/>
          <p:nvPr/>
        </p:nvSpPr>
        <p:spPr>
          <a:xfrm>
            <a:off x="3857700" y="261607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828900" y="3198500"/>
            <a:ext cx="15903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br>
              <a:rPr lang="en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(comportement)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494475" y="797225"/>
            <a:ext cx="2148000" cy="6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br>
              <a:rPr lang="en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(préoccupations)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dans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</a:t>
            </a:r>
            <a:r>
              <a:rPr lang="en">
                <a:solidFill>
                  <a:srgbClr val="980000"/>
                </a:solidFill>
                <a:highlight>
                  <a:srgbClr val="F5F5F5"/>
                </a:highlight>
                <a:latin typeface="Roboto"/>
                <a:ea typeface="Roboto"/>
                <a:cs typeface="Roboto"/>
                <a:sym typeface="Roboto"/>
              </a:rPr>
              <a:t>Si vous voulez remplir la carte pour obtenir votre badge, n'oubliez pas de partager le lien, téléverser votre fichier ou prendre une photo pour soumettre votre réponse dans la banque d’activité. 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Macintosh PowerPoint</Application>
  <PresentationFormat>Affichage à l'écran (16:9)</PresentationFormat>
  <Paragraphs>25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Roboto</vt:lpstr>
      <vt:lpstr>Simple Light</vt:lpstr>
      <vt:lpstr>Présentation PowerPoint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Imen Ben Jemia</cp:lastModifiedBy>
  <cp:revision>1</cp:revision>
  <dcterms:modified xsi:type="dcterms:W3CDTF">2023-12-12T15:03:26Z</dcterms:modified>
</cp:coreProperties>
</file>