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54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74764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(si on utilise  des platformes / des chaines sur youtube  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tu as compris la leçons d’ aujourd hui ?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800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une grande responsablité ;des devoirs a faire , avoir des bonnes notes ..;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des leçons ennyeuses  ,manque de motivation 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(beaucoup des informations 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un tabelau rempli …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(j  n‘ai pas bien  saisi  cette partie de la leçon …)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 smtClean="0"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ouvez -vous  rexpliquer ce point … 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 smtClean="0">
                <a:latin typeface="Trebuchet MS"/>
                <a:ea typeface="Trebuchet MS"/>
                <a:cs typeface="Trebuchet MS"/>
                <a:sym typeface="Trebuchet MS"/>
              </a:rPr>
              <a:t>L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es exercices sont durs  ,on n arrive pas  à trouver la solutions , signifie  receveoir beucoup de courriels  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la leçon est trop longue …gestion de temps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(faire des recontres en ligne une fois par mois 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 smtClean="0">
                <a:latin typeface="Trebuchet MS"/>
                <a:ea typeface="Trebuchet MS"/>
                <a:cs typeface="Trebuchet MS"/>
                <a:sym typeface="Trebuchet MS"/>
              </a:rPr>
              <a:t>(expliquer des leçons sous forme des videos , ça sera facile à compredre )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201</Words>
  <Application>Microsoft Office PowerPoint</Application>
  <PresentationFormat>Affichage à l'écran (16:9)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Simple Light</vt:lpstr>
      <vt:lpstr>Présentation PowerPoint</vt:lpstr>
      <vt:lpstr>Consignes pour utiliser ce document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3</cp:revision>
  <dcterms:modified xsi:type="dcterms:W3CDTF">2023-12-04T20:56:02Z</dcterms:modified>
</cp:coreProperties>
</file>