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61"/>
  </p:normalViewPr>
  <p:slideViewPr>
    <p:cSldViewPr snapToGrid="0">
      <p:cViewPr varScale="1">
        <p:scale>
          <a:sx n="152" d="100"/>
          <a:sy n="152" d="100"/>
        </p:scale>
        <p:origin x="5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Entendent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Pensent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ressentent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31988" y="3049174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Disent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 et font?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Voient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Points </a:t>
            </a: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positifs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 </a:t>
            </a:r>
            <a:r>
              <a:rPr lang="en" dirty="0" err="1">
                <a:latin typeface="Trebuchet MS"/>
                <a:ea typeface="Trebuchet MS"/>
                <a:cs typeface="Trebuchet MS"/>
                <a:sym typeface="Trebuchet MS"/>
              </a:rPr>
              <a:t>négatifs</a:t>
            </a: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662730"/>
            <a:ext cx="1490100" cy="100199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Le principal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objectif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 se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concentrer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sur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l'apprentissage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 la langue, car pour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trouver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 un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emploi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il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essentiel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fr-FR" sz="800" b="0" i="0" dirty="0">
                <a:solidFill>
                  <a:srgbClr val="374151"/>
                </a:solidFill>
                <a:effectLst/>
                <a:latin typeface="Söhne"/>
              </a:rPr>
              <a:t>d’</a:t>
            </a:r>
            <a:r>
              <a:rPr lang="fr-FR" sz="800" b="0" i="0" dirty="0" err="1">
                <a:solidFill>
                  <a:srgbClr val="374151"/>
                </a:solidFill>
                <a:effectLst/>
                <a:latin typeface="Söhne"/>
              </a:rPr>
              <a:t>matriser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la langue et de savoir lire et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écrire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78854" y="1758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bonnes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notes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peuvent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avoir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un impact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significatif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sur 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opportunités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futures, que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soit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pour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poursuivre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des études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supérieures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ou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pour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décrocher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un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emploi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566325" y="100863"/>
            <a:ext cx="1490100" cy="93781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cours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français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comme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stimulants et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enrichissants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appréciant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opportunités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d'apprendre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une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nouvelle langue et de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découvrir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une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culture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différente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10086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plupa</a:t>
            </a:r>
            <a:r>
              <a:rPr lang="en-CA" sz="800" dirty="0" err="1">
                <a:solidFill>
                  <a:srgbClr val="374151"/>
                </a:solidFill>
                <a:latin typeface="Söhne"/>
              </a:rPr>
              <a:t>rt</a:t>
            </a:r>
            <a:r>
              <a:rPr lang="en-CA" sz="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en-CA" sz="800" dirty="0" err="1">
                <a:solidFill>
                  <a:srgbClr val="374151"/>
                </a:solidFill>
                <a:latin typeface="Söhne"/>
              </a:rPr>
              <a:t>s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motivés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par des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besoins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académiques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ou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professionnels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comme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réussir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un examen de langue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ou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obtenir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un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emploi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nécessitant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compétences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en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français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Parfois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nous nous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concentrons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tellement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sur les notes et les lectures que nous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oublions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que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l'apprentissage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devrait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être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l'objectif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principal.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La pression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liée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à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la remise des devoirs et des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présentations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335563" y="2839375"/>
            <a:ext cx="1490100" cy="1296764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solidFill>
                  <a:srgbClr val="374151"/>
                </a:solidFill>
                <a:latin typeface="Söhne"/>
              </a:rPr>
              <a:t>Il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essentiel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mettre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en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place des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stratégies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d'organisation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de gestion du temps et de gestion du stress. Il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également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important de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rechercher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un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équilibre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entre le travail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académique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et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d'autres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aspects de la vie,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comme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la détente et la socialisation.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260588" y="2834163"/>
            <a:ext cx="1398237" cy="129480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Il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très difficile de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maintenir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un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équilibre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en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raison du stress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académique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qui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affecte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notre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santé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mentale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et nous laisse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peu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de temps pour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notre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bien-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être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personnel.</a:t>
            </a:r>
          </a:p>
          <a:p>
            <a:br>
              <a:rPr lang="en-CA" sz="1000" dirty="0"/>
            </a:b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17192" y="4168688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L'anxiété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et le stress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académique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affectent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la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santé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mentale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 des </a:t>
            </a:r>
            <a:r>
              <a:rPr lang="en-CA" sz="1000" b="0" i="0" dirty="0" err="1">
                <a:solidFill>
                  <a:srgbClr val="374151"/>
                </a:solidFill>
                <a:effectLst/>
                <a:latin typeface="Söhne"/>
              </a:rPr>
              <a:t>étudiants</a:t>
            </a:r>
            <a:r>
              <a:rPr lang="en-CA" sz="10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3677" y="420198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Si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l'accent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trop mis sur les notes,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l'objectif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principal de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l'apprentissage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est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réduit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alors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que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l'apprentissage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lui-même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devrait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être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la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principale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priorité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998967" y="4168688"/>
            <a:ext cx="1490100" cy="936836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dirty="0" err="1">
                <a:solidFill>
                  <a:srgbClr val="374151"/>
                </a:solidFill>
                <a:latin typeface="Söhne"/>
              </a:rPr>
              <a:t>I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nvestir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dans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l'éducation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permet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aux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individus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d'être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mieux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équipés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pour faire face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à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l'avenir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avec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confiance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et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d'exploiter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pleinement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les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opportunités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qui se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présentent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à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eux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Cela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peut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inclure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leurs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progrès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dans la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maîtrise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de la langue,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leurs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contributions positives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en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classe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ou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leur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enthousiasme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pour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l'apprentissage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 du </a:t>
            </a:r>
            <a:r>
              <a:rPr lang="en-CA" sz="800" b="0" i="0" dirty="0" err="1">
                <a:solidFill>
                  <a:srgbClr val="374151"/>
                </a:solidFill>
                <a:effectLst/>
                <a:latin typeface="Söhne"/>
              </a:rPr>
              <a:t>français</a:t>
            </a:r>
            <a:r>
              <a:rPr lang="en-CA" sz="8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Macintosh PowerPoint</Application>
  <PresentationFormat>On-screen Show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Söhne</vt:lpstr>
      <vt:lpstr>Trebuchet MS</vt:lpstr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Yashika Sangra</cp:lastModifiedBy>
  <cp:revision>1</cp:revision>
  <dcterms:modified xsi:type="dcterms:W3CDTF">2024-01-09T00:26:38Z</dcterms:modified>
</cp:coreProperties>
</file>