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FA66-E2DB-CB39-F2EE-34A45443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9192" y="2150850"/>
            <a:ext cx="5493107" cy="841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Une session </a:t>
            </a:r>
            <a:r>
              <a:rPr lang="en-US" dirty="0" err="1"/>
              <a:t>d'intégration</a:t>
            </a:r>
            <a:r>
              <a:rPr lang="en-US" dirty="0"/>
              <a:t> dans </a:t>
            </a:r>
            <a:r>
              <a:rPr lang="en-US" dirty="0" err="1"/>
              <a:t>une</a:t>
            </a:r>
            <a:r>
              <a:rPr lang="en-US" dirty="0"/>
              <a:t> nouvelle </a:t>
            </a:r>
            <a:r>
              <a:rPr lang="en-US" dirty="0" err="1"/>
              <a:t>entreprise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777187-F902-05EA-F9CE-96AC9D6EDD8B}"/>
              </a:ext>
            </a:extLst>
          </p:cNvPr>
          <p:cNvSpPr txBox="1">
            <a:spLocks/>
          </p:cNvSpPr>
          <p:nvPr/>
        </p:nvSpPr>
        <p:spPr>
          <a:xfrm>
            <a:off x="130627" y="1881428"/>
            <a:ext cx="3208565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err="1"/>
              <a:t>Scènario</a:t>
            </a:r>
            <a:r>
              <a:rPr lang="en-US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76670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L’orateur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parlant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demandant des questions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réponses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autres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apprenant.e.s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dans la salle de conf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rence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ligne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Excit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pour commencer un nouveau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emplois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dans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nouvelle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industrie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 confusion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peut-être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un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peu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débordé.e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toutes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informations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l’on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présente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L’orateur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heureux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 faire un nouveau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connaissance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et de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accueillir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la compagnie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Une installation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ultramoderne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fabriqué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produits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vont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être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éxpédiés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au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marché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Prennent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des notes pour demander des questions plus tard dans le jour,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gestionnaire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S’assoient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écoutant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l’orateur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qui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explique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la compagnie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partir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d’un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niveau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élevé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La session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d’int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é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gration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prend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tout la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journée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et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c’est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beaucoup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d’information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assimiler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Il faut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apprendre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comment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fonctionne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, et le flux de travail dans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une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nouvelle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organi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z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ation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Tout le monde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est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près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aider 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nouveaux.lles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employé.e.s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(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apprenant.e.s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) pour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mieux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se pr</a:t>
            </a:r>
            <a:r>
              <a:rPr lang="en-CA" sz="800" dirty="0"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parer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pour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leurs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rôles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Les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apprenant.e.s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sont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engagé.e.s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err="1">
                <a:latin typeface="Trebuchet MS"/>
                <a:ea typeface="Trebuchet MS"/>
                <a:cs typeface="Trebuchet MS"/>
                <a:sym typeface="Trebuchet MS"/>
              </a:rPr>
              <a:t>à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un nouvelle </a:t>
            </a:r>
            <a:r>
              <a:rPr lang="fr-CA" sz="800" dirty="0">
                <a:latin typeface="Trebuchet MS"/>
                <a:ea typeface="Trebuchet MS"/>
                <a:cs typeface="Trebuchet MS"/>
                <a:sym typeface="Trebuchet MS"/>
              </a:rPr>
              <a:t>compagnie avec tant de matière qu’ils/elles doivent apprendre.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241</Words>
  <Application>Microsoft Macintosh PowerPoint</Application>
  <PresentationFormat>On-screen Show (16:9)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Simple Light</vt:lpstr>
      <vt:lpstr>Une session d'intégration dans une nouvelle entreprise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Aaron Lynch</cp:lastModifiedBy>
  <cp:revision>4</cp:revision>
  <dcterms:modified xsi:type="dcterms:W3CDTF">2024-02-02T21:12:23Z</dcterms:modified>
</cp:coreProperties>
</file>